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6" r:id="rId2"/>
    <p:sldId id="270" r:id="rId3"/>
    <p:sldId id="271" r:id="rId4"/>
    <p:sldId id="272" r:id="rId5"/>
    <p:sldId id="273" r:id="rId6"/>
    <p:sldId id="274" r:id="rId7"/>
    <p:sldId id="275" r:id="rId8"/>
    <p:sldId id="276" r:id="rId9"/>
    <p:sldId id="277" r:id="rId10"/>
    <p:sldId id="278" r:id="rId11"/>
    <p:sldId id="279"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102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C7BE22-D014-435C-8CD8-233230ACCDB3}"/>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200" b="0" i="0" u="none" strike="noStrike" kern="1200" cap="none" spc="0" baseline="0">
              <a:solidFill>
                <a:srgbClr val="000000"/>
              </a:solidFill>
              <a:uFillTx/>
              <a:latin typeface="Calibri"/>
            </a:endParaRPr>
          </a:p>
        </p:txBody>
      </p:sp>
      <p:sp>
        <p:nvSpPr>
          <p:cNvPr id="3" name="Date Placeholder 2">
            <a:extLst>
              <a:ext uri="{FF2B5EF4-FFF2-40B4-BE49-F238E27FC236}">
                <a16:creationId xmlns:a16="http://schemas.microsoft.com/office/drawing/2014/main" id="{B7860A36-53A2-41CC-BFDD-2EDB3980064B}"/>
              </a:ext>
            </a:extLst>
          </p:cNvPr>
          <p:cNvSpPr txBox="1">
            <a:spLocks noGrp="1"/>
          </p:cNvSpPr>
          <p:nvPr>
            <p:ph type="dt" sz="quarter"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p>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DC5F69A8-ED9E-4FE3-8729-583851180D51}" type="datetime1">
              <a:rPr lang="en-US" sz="1200" b="0" i="0" u="none" strike="noStrike" kern="1200" cap="none" spc="0" baseline="0">
                <a:solidFill>
                  <a:srgbClr val="000000"/>
                </a:solidFill>
                <a:uFillTx/>
                <a:latin typeface="Calibri"/>
              </a:rPr>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t>4/16/2022</a:t>
            </a:fld>
            <a:endParaRPr lang="en-US" sz="1200" b="0" i="0" u="none" strike="noStrike" kern="1200" cap="none" spc="0" baseline="0">
              <a:solidFill>
                <a:srgbClr val="000000"/>
              </a:solidFill>
              <a:uFillTx/>
              <a:latin typeface="Calibri"/>
            </a:endParaRPr>
          </a:p>
        </p:txBody>
      </p:sp>
      <p:sp>
        <p:nvSpPr>
          <p:cNvPr id="4" name="Footer Placeholder 3">
            <a:extLst>
              <a:ext uri="{FF2B5EF4-FFF2-40B4-BE49-F238E27FC236}">
                <a16:creationId xmlns:a16="http://schemas.microsoft.com/office/drawing/2014/main" id="{0406BA4D-F1B8-4C13-B377-1D33D49A0F15}"/>
              </a:ext>
            </a:extLst>
          </p:cNvPr>
          <p:cNvSpPr txBox="1">
            <a:spLocks noGrp="1"/>
          </p:cNvSpPr>
          <p:nvPr>
            <p:ph type="ftr" sz="quarter" idx="2"/>
          </p:nvPr>
        </p:nvSpPr>
        <p:spPr>
          <a:xfrm>
            <a:off x="0" y="8685208"/>
            <a:ext cx="2971800" cy="458791"/>
          </a:xfrm>
          <a:prstGeom prst="rect">
            <a:avLst/>
          </a:prstGeom>
          <a:noFill/>
          <a:ln>
            <a:noFill/>
          </a:ln>
        </p:spPr>
        <p:txBody>
          <a:bodyPr vert="horz" wrap="square" lIns="91440" tIns="45720" rIns="91440" bIns="45720" anchor="b"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200" b="0" i="0" u="none" strike="noStrike" kern="1200" cap="none" spc="0" baseline="0">
              <a:solidFill>
                <a:srgbClr val="000000"/>
              </a:solidFill>
              <a:uFillTx/>
              <a:latin typeface="Calibri"/>
            </a:endParaRPr>
          </a:p>
        </p:txBody>
      </p:sp>
      <p:sp>
        <p:nvSpPr>
          <p:cNvPr id="5" name="Slide Number Placeholder 4">
            <a:extLst>
              <a:ext uri="{FF2B5EF4-FFF2-40B4-BE49-F238E27FC236}">
                <a16:creationId xmlns:a16="http://schemas.microsoft.com/office/drawing/2014/main" id="{2701C957-B411-43B8-A86E-F92619D8C311}"/>
              </a:ext>
            </a:extLst>
          </p:cNvPr>
          <p:cNvSpPr txBox="1">
            <a:spLocks noGrp="1"/>
          </p:cNvSpPr>
          <p:nvPr>
            <p:ph type="sldNum" sz="quarter" idx="3"/>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p>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D0F879A2-BB75-4D44-B4BC-E2B3AD479874}" type="slidenum">
              <a:t>‹#›</a:t>
            </a:fld>
            <a:endParaRPr lang="en-US"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346159338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AA38A9D-0FD0-41AC-B17E-05FCF13A32F2}"/>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lvl1pPr marL="0" marR="0" lvl="0" indent="0" algn="l" defTabSz="4572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stStyle>
          <a:p>
            <a:pPr lvl="0"/>
            <a:endParaRPr lang="en-US"/>
          </a:p>
        </p:txBody>
      </p:sp>
      <p:sp>
        <p:nvSpPr>
          <p:cNvPr id="3" name="Date Placeholder 2">
            <a:extLst>
              <a:ext uri="{FF2B5EF4-FFF2-40B4-BE49-F238E27FC236}">
                <a16:creationId xmlns:a16="http://schemas.microsoft.com/office/drawing/2014/main" id="{435595E1-1CC0-440C-A431-0887BFF3F0BD}"/>
              </a:ext>
            </a:extLst>
          </p:cNvPr>
          <p:cNvSpPr txBox="1">
            <a:spLocks noGrp="1"/>
          </p:cNvSpPr>
          <p:nvPr>
            <p:ph type="dt"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lvl1pPr marL="0" marR="0" lvl="0" indent="0" algn="r" defTabSz="4572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stStyle>
          <a:p>
            <a:pPr lvl="0"/>
            <a:fld id="{4912A2AB-02AB-4812-B54A-19ECB88C4FF3}" type="datetime1">
              <a:rPr lang="en-US"/>
              <a:pPr lvl="0"/>
              <a:t>4/16/2022</a:t>
            </a:fld>
            <a:endParaRPr lang="en-US"/>
          </a:p>
        </p:txBody>
      </p:sp>
      <p:sp>
        <p:nvSpPr>
          <p:cNvPr id="4" name="Slide Image Placeholder 3">
            <a:extLst>
              <a:ext uri="{FF2B5EF4-FFF2-40B4-BE49-F238E27FC236}">
                <a16:creationId xmlns:a16="http://schemas.microsoft.com/office/drawing/2014/main" id="{9E3103F1-764B-4BE1-9F83-DECDD8350378}"/>
              </a:ext>
            </a:extLst>
          </p:cNvPr>
          <p:cNvSpPr>
            <a:spLocks noGrp="1" noRot="1" noChangeAspect="1"/>
          </p:cNvSpPr>
          <p:nvPr>
            <p:ph type="sldImg" idx="2"/>
          </p:nvPr>
        </p:nvSpPr>
        <p:spPr>
          <a:xfrm>
            <a:off x="685800" y="1143000"/>
            <a:ext cx="5486400" cy="3086099"/>
          </a:xfrm>
          <a:prstGeom prst="rect">
            <a:avLst/>
          </a:prstGeom>
          <a:noFill/>
          <a:ln w="12701">
            <a:solidFill>
              <a:srgbClr val="000000"/>
            </a:solidFill>
            <a:prstDash val="solid"/>
          </a:ln>
        </p:spPr>
      </p:sp>
      <p:sp>
        <p:nvSpPr>
          <p:cNvPr id="5" name="Notes Placeholder 4">
            <a:extLst>
              <a:ext uri="{FF2B5EF4-FFF2-40B4-BE49-F238E27FC236}">
                <a16:creationId xmlns:a16="http://schemas.microsoft.com/office/drawing/2014/main" id="{1F5B33D8-6E75-424A-A62B-50A736655F55}"/>
              </a:ext>
            </a:extLst>
          </p:cNvPr>
          <p:cNvSpPr txBox="1">
            <a:spLocks noGrp="1"/>
          </p:cNvSpPr>
          <p:nvPr>
            <p:ph type="body" sz="quarter" idx="3"/>
          </p:nvPr>
        </p:nvSpPr>
        <p:spPr>
          <a:xfrm>
            <a:off x="685800" y="4400549"/>
            <a:ext cx="5486400" cy="3600450"/>
          </a:xfrm>
          <a:prstGeom prst="rect">
            <a:avLst/>
          </a:prstGeom>
          <a:noFill/>
          <a:ln>
            <a:noFill/>
          </a:ln>
        </p:spPr>
        <p:txBody>
          <a:bodyPr vert="horz" wrap="square" lIns="91440" tIns="45720" rIns="91440" bIns="45720" anchor="t" anchorCtr="0" compatLnSpc="1">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7807A2AA-C1F1-4A10-967D-29B028D3C1DF}"/>
              </a:ext>
            </a:extLst>
          </p:cNvPr>
          <p:cNvSpPr txBox="1">
            <a:spLocks noGrp="1"/>
          </p:cNvSpPr>
          <p:nvPr>
            <p:ph type="ftr" sz="quarter" idx="4"/>
          </p:nvPr>
        </p:nvSpPr>
        <p:spPr>
          <a:xfrm>
            <a:off x="0"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l" defTabSz="4572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stStyle>
          <a:p>
            <a:pPr lvl="0"/>
            <a:endParaRPr lang="en-US"/>
          </a:p>
        </p:txBody>
      </p:sp>
      <p:sp>
        <p:nvSpPr>
          <p:cNvPr id="7" name="Slide Number Placeholder 6">
            <a:extLst>
              <a:ext uri="{FF2B5EF4-FFF2-40B4-BE49-F238E27FC236}">
                <a16:creationId xmlns:a16="http://schemas.microsoft.com/office/drawing/2014/main" id="{9FE81C9A-EE0C-4047-9F1F-BF228D86C749}"/>
              </a:ext>
            </a:extLst>
          </p:cNvPr>
          <p:cNvSpPr txBox="1">
            <a:spLocks noGrp="1"/>
          </p:cNvSpPr>
          <p:nvPr>
            <p:ph type="sldNum" sz="quarter" idx="5"/>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r" defTabSz="4572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stStyle>
          <a:p>
            <a:pPr lvl="0"/>
            <a:fld id="{307525D4-9C48-4B48-9C78-DEB5D26BB33C}" type="slidenum">
              <a:t>‹#›</a:t>
            </a:fld>
            <a:endParaRPr lang="en-US"/>
          </a:p>
        </p:txBody>
      </p:sp>
    </p:spTree>
    <p:extLst>
      <p:ext uri="{BB962C8B-B14F-4D97-AF65-F5344CB8AC3E}">
        <p14:creationId xmlns:p14="http://schemas.microsoft.com/office/powerpoint/2010/main" val="3028512778"/>
      </p:ext>
    </p:extLst>
  </p:cSld>
  <p:clrMap bg1="lt1" tx1="dk1" bg2="lt2" tx2="dk2" accent1="accent1" accent2="accent2" accent3="accent3" accent4="accent4" accent5="accent5" accent6="accent6" hlink="hlink" folHlink="folHlink"/>
  <p:notesStyle>
    <a:lvl1pPr marL="0" marR="0" lvl="0"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vl2pPr marL="457200" marR="0" lvl="1"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2pPr>
    <a:lvl3pPr marL="914400" marR="0" lvl="2"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3pPr>
    <a:lvl4pPr marL="1371600" marR="0" lvl="3"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4pPr>
    <a:lvl5pPr marL="1828800" marR="0" lvl="4"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F75C06-7E70-4BCA-B69A-A31D05FDE5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0E4FA8-2F36-4710-85C6-6F3286D969F1}"/>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0CB823E0-76B1-42B9-8CBB-EAAD38049EBD}"/>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0740D22B-8B84-4E84-B068-E84E639FF5D8}" type="slidenum">
              <a:t>1</a:t>
            </a:fld>
            <a:endParaRPr lang="en-US" sz="1200" b="0" i="0" u="none" strike="noStrike" kern="1200" cap="none" spc="0" baseline="0">
              <a:solidFill>
                <a:srgbClr val="000000"/>
              </a:solidFill>
              <a:uFillTx/>
              <a:latin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FC77A2-0E1B-4B3B-8963-C88EAE56DB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296724-022B-4F7A-B36A-A888E7A7FEAD}"/>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379BAF53-F7B5-4127-B427-2E91E0C705A2}"/>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2BAE8EDA-2B80-4A85-8BC4-9DC4368B3C4D}" type="slidenum">
              <a:t>12</a:t>
            </a:fld>
            <a:endParaRPr lang="en-US" sz="1200" b="0" i="0" u="none" strike="noStrike" kern="1200" cap="none" spc="0" baseline="0">
              <a:solidFill>
                <a:srgbClr val="000000"/>
              </a:solidFill>
              <a:uFillTx/>
              <a:latin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95C25-191F-48AD-820C-4535E4214DF4}"/>
              </a:ext>
            </a:extLst>
          </p:cNvPr>
          <p:cNvSpPr txBox="1">
            <a:spLocks noGrp="1"/>
          </p:cNvSpPr>
          <p:nvPr>
            <p:ph type="ctrTitle"/>
          </p:nvPr>
        </p:nvSpPr>
        <p:spPr>
          <a:xfrm>
            <a:off x="1154951" y="1447796"/>
            <a:ext cx="8825660" cy="3329577"/>
          </a:xfrm>
        </p:spPr>
        <p:txBody>
          <a:bodyPr anchor="b"/>
          <a:lstStyle>
            <a:lvl1pPr>
              <a:defRPr sz="7200"/>
            </a:lvl1pPr>
          </a:lstStyle>
          <a:p>
            <a:pPr lvl="0"/>
            <a:r>
              <a:rPr lang="en-US"/>
              <a:t>Click to edit Master title style</a:t>
            </a:r>
          </a:p>
        </p:txBody>
      </p:sp>
      <p:sp>
        <p:nvSpPr>
          <p:cNvPr id="3" name="Subtitle 2">
            <a:extLst>
              <a:ext uri="{FF2B5EF4-FFF2-40B4-BE49-F238E27FC236}">
                <a16:creationId xmlns:a16="http://schemas.microsoft.com/office/drawing/2014/main" id="{AEF9FF53-4B57-4EE4-A231-C6F92955871A}"/>
              </a:ext>
            </a:extLst>
          </p:cNvPr>
          <p:cNvSpPr txBox="1">
            <a:spLocks noGrp="1"/>
          </p:cNvSpPr>
          <p:nvPr>
            <p:ph type="subTitle" idx="1"/>
          </p:nvPr>
        </p:nvSpPr>
        <p:spPr>
          <a:xfrm>
            <a:off x="1154951" y="4777383"/>
            <a:ext cx="8825660" cy="861419"/>
          </a:xfrm>
        </p:spPr>
        <p:txBody>
          <a:bodyPr/>
          <a:lstStyle>
            <a:lvl1pPr marL="0" indent="0">
              <a:buNone/>
              <a:defRPr cap="all">
                <a:solidFill>
                  <a:srgbClr val="ACD433"/>
                </a:solidFill>
              </a:defRPr>
            </a:lvl1pPr>
          </a:lstStyle>
          <a:p>
            <a:pPr lvl="0"/>
            <a:r>
              <a:rPr lang="en-US"/>
              <a:t>Click to edit Master subtitle style</a:t>
            </a:r>
          </a:p>
        </p:txBody>
      </p:sp>
      <p:sp>
        <p:nvSpPr>
          <p:cNvPr id="4" name="Date Placeholder 3">
            <a:extLst>
              <a:ext uri="{FF2B5EF4-FFF2-40B4-BE49-F238E27FC236}">
                <a16:creationId xmlns:a16="http://schemas.microsoft.com/office/drawing/2014/main" id="{378899E4-8E46-4EC3-BFD3-44B2E4931CDE}"/>
              </a:ext>
            </a:extLst>
          </p:cNvPr>
          <p:cNvSpPr txBox="1">
            <a:spLocks noGrp="1"/>
          </p:cNvSpPr>
          <p:nvPr>
            <p:ph type="dt" sz="half" idx="7"/>
          </p:nvPr>
        </p:nvSpPr>
        <p:spPr/>
        <p:txBody>
          <a:bodyPr/>
          <a:lstStyle>
            <a:lvl1pPr>
              <a:defRPr/>
            </a:lvl1pPr>
          </a:lstStyle>
          <a:p>
            <a:pPr lvl="0"/>
            <a:fld id="{507D499F-82D6-464B-8657-74C0A197A09C}" type="datetime1">
              <a:rPr lang="en-US"/>
              <a:pPr lvl="0"/>
              <a:t>4/16/2022</a:t>
            </a:fld>
            <a:endParaRPr lang="en-US"/>
          </a:p>
        </p:txBody>
      </p:sp>
      <p:sp>
        <p:nvSpPr>
          <p:cNvPr id="5" name="Footer Placeholder 4">
            <a:extLst>
              <a:ext uri="{FF2B5EF4-FFF2-40B4-BE49-F238E27FC236}">
                <a16:creationId xmlns:a16="http://schemas.microsoft.com/office/drawing/2014/main" id="{A7EDEE95-9D50-482E-A2D3-721B1A1087D2}"/>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FEE76B4F-7019-46E9-BB04-F21DD3D3970A}"/>
              </a:ext>
            </a:extLst>
          </p:cNvPr>
          <p:cNvSpPr txBox="1">
            <a:spLocks noGrp="1"/>
          </p:cNvSpPr>
          <p:nvPr>
            <p:ph type="sldNum" sz="quarter" idx="8"/>
          </p:nvPr>
        </p:nvSpPr>
        <p:spPr/>
        <p:txBody>
          <a:bodyPr/>
          <a:lstStyle>
            <a:lvl1pPr>
              <a:defRPr/>
            </a:lvl1pPr>
          </a:lstStyle>
          <a:p>
            <a:pPr lvl="0"/>
            <a:fld id="{A8985044-FD08-4F71-AE5C-824278004264}" type="slidenum">
              <a:t>‹#›</a:t>
            </a:fld>
            <a:endParaRPr lang="en-US"/>
          </a:p>
        </p:txBody>
      </p:sp>
    </p:spTree>
    <p:extLst>
      <p:ext uri="{BB962C8B-B14F-4D97-AF65-F5344CB8AC3E}">
        <p14:creationId xmlns:p14="http://schemas.microsoft.com/office/powerpoint/2010/main" val="342235139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8C144-3570-4F7A-BBF3-40C2CB438C97}"/>
              </a:ext>
            </a:extLst>
          </p:cNvPr>
          <p:cNvSpPr txBox="1">
            <a:spLocks noGrp="1"/>
          </p:cNvSpPr>
          <p:nvPr>
            <p:ph type="title"/>
          </p:nvPr>
        </p:nvSpPr>
        <p:spPr>
          <a:xfrm>
            <a:off x="1154960" y="4800590"/>
            <a:ext cx="8825660" cy="566735"/>
          </a:xfrm>
        </p:spPr>
        <p:txBody>
          <a:bodyPr anchor="b">
            <a:normAutofit/>
          </a:bodyPr>
          <a:lstStyle>
            <a:lvl1pPr>
              <a:defRPr sz="2400"/>
            </a:lvl1pPr>
          </a:lstStyle>
          <a:p>
            <a:pPr lvl="0"/>
            <a:r>
              <a:rPr lang="en-US"/>
              <a:t>Click to edit Master title style</a:t>
            </a:r>
          </a:p>
        </p:txBody>
      </p:sp>
      <p:sp>
        <p:nvSpPr>
          <p:cNvPr id="3" name="Picture Placeholder 2">
            <a:extLst>
              <a:ext uri="{FF2B5EF4-FFF2-40B4-BE49-F238E27FC236}">
                <a16:creationId xmlns:a16="http://schemas.microsoft.com/office/drawing/2014/main" id="{B35C6F14-D0F3-4500-84E8-FAC3AC5AD516}"/>
              </a:ext>
            </a:extLst>
          </p:cNvPr>
          <p:cNvSpPr txBox="1">
            <a:spLocks noGrp="1"/>
          </p:cNvSpPr>
          <p:nvPr>
            <p:ph type="pic" idx="4294967295"/>
          </p:nvPr>
        </p:nvSpPr>
        <p:spPr>
          <a:xfrm>
            <a:off x="1154951" y="685800"/>
            <a:ext cx="8825660" cy="3640665"/>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4" name="Text Placeholder 3">
            <a:extLst>
              <a:ext uri="{FF2B5EF4-FFF2-40B4-BE49-F238E27FC236}">
                <a16:creationId xmlns:a16="http://schemas.microsoft.com/office/drawing/2014/main" id="{91B9F6E8-D12E-4874-9C5E-A416F6FCF137}"/>
              </a:ext>
            </a:extLst>
          </p:cNvPr>
          <p:cNvSpPr txBox="1">
            <a:spLocks noGrp="1"/>
          </p:cNvSpPr>
          <p:nvPr>
            <p:ph type="body" idx="4294967295"/>
          </p:nvPr>
        </p:nvSpPr>
        <p:spPr>
          <a:xfrm>
            <a:off x="1154960" y="5367326"/>
            <a:ext cx="8825651" cy="493711"/>
          </a:xfrm>
        </p:spPr>
        <p:txBody>
          <a:bodyPr/>
          <a:lstStyle>
            <a:lvl1pPr marL="0" indent="0">
              <a:buNone/>
              <a:defRPr sz="1200"/>
            </a:lvl1pPr>
          </a:lstStyle>
          <a:p>
            <a:pPr lvl="0"/>
            <a:r>
              <a:rPr lang="en-US"/>
              <a:t>Click to edit Master text styles</a:t>
            </a:r>
          </a:p>
        </p:txBody>
      </p:sp>
      <p:sp>
        <p:nvSpPr>
          <p:cNvPr id="5" name="Date Placeholder 4">
            <a:extLst>
              <a:ext uri="{FF2B5EF4-FFF2-40B4-BE49-F238E27FC236}">
                <a16:creationId xmlns:a16="http://schemas.microsoft.com/office/drawing/2014/main" id="{DDBFC0FC-82B5-4DB2-8EF1-CDEB8C3594A6}"/>
              </a:ext>
            </a:extLst>
          </p:cNvPr>
          <p:cNvSpPr txBox="1">
            <a:spLocks noGrp="1"/>
          </p:cNvSpPr>
          <p:nvPr>
            <p:ph type="dt" sz="half" idx="7"/>
          </p:nvPr>
        </p:nvSpPr>
        <p:spPr/>
        <p:txBody>
          <a:bodyPr/>
          <a:lstStyle>
            <a:lvl1pPr>
              <a:defRPr/>
            </a:lvl1pPr>
          </a:lstStyle>
          <a:p>
            <a:pPr lvl="0"/>
            <a:fld id="{D401C270-D457-4DA6-87D8-3ED7B06ABAF5}" type="datetime1">
              <a:rPr lang="en-US"/>
              <a:pPr lvl="0"/>
              <a:t>4/16/2022</a:t>
            </a:fld>
            <a:endParaRPr lang="en-US"/>
          </a:p>
        </p:txBody>
      </p:sp>
      <p:sp>
        <p:nvSpPr>
          <p:cNvPr id="6" name="Footer Placeholder 5">
            <a:extLst>
              <a:ext uri="{FF2B5EF4-FFF2-40B4-BE49-F238E27FC236}">
                <a16:creationId xmlns:a16="http://schemas.microsoft.com/office/drawing/2014/main" id="{49E65EAF-340D-4C0A-B9F5-AEEFAF95EA67}"/>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D7EAB3AE-9CB2-49C3-A87E-E21F1C6DB4BD}"/>
              </a:ext>
            </a:extLst>
          </p:cNvPr>
          <p:cNvSpPr txBox="1">
            <a:spLocks noGrp="1"/>
          </p:cNvSpPr>
          <p:nvPr>
            <p:ph type="sldNum" sz="quarter" idx="8"/>
          </p:nvPr>
        </p:nvSpPr>
        <p:spPr/>
        <p:txBody>
          <a:bodyPr/>
          <a:lstStyle>
            <a:lvl1pPr>
              <a:defRPr/>
            </a:lvl1pPr>
          </a:lstStyle>
          <a:p>
            <a:pPr lvl="0"/>
            <a:fld id="{13AFA37C-4BFC-4B62-B9DF-00D61B458361}" type="slidenum">
              <a:t>‹#›</a:t>
            </a:fld>
            <a:endParaRPr lang="en-US"/>
          </a:p>
        </p:txBody>
      </p:sp>
    </p:spTree>
    <p:extLst>
      <p:ext uri="{BB962C8B-B14F-4D97-AF65-F5344CB8AC3E}">
        <p14:creationId xmlns:p14="http://schemas.microsoft.com/office/powerpoint/2010/main" val="951562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E20FD-CCE7-4AF5-BBFA-9385446D94D7}"/>
              </a:ext>
            </a:extLst>
          </p:cNvPr>
          <p:cNvSpPr txBox="1">
            <a:spLocks noGrp="1"/>
          </p:cNvSpPr>
          <p:nvPr>
            <p:ph type="title"/>
          </p:nvPr>
        </p:nvSpPr>
        <p:spPr>
          <a:xfrm>
            <a:off x="1154951" y="1447796"/>
            <a:ext cx="8825660" cy="1981203"/>
          </a:xfrm>
        </p:spPr>
        <p:txBody>
          <a:bodyPr/>
          <a:lstStyle>
            <a:lvl1pPr>
              <a:defRPr sz="4800"/>
            </a:lvl1pPr>
          </a:lstStyle>
          <a:p>
            <a:pPr lvl="0"/>
            <a:r>
              <a:rPr lang="en-US"/>
              <a:t>Click to edit Master title style</a:t>
            </a:r>
          </a:p>
        </p:txBody>
      </p:sp>
      <p:sp>
        <p:nvSpPr>
          <p:cNvPr id="3" name="Text Placeholder 3">
            <a:extLst>
              <a:ext uri="{FF2B5EF4-FFF2-40B4-BE49-F238E27FC236}">
                <a16:creationId xmlns:a16="http://schemas.microsoft.com/office/drawing/2014/main" id="{765E501A-365C-430D-999D-D187FF3E57F0}"/>
              </a:ext>
            </a:extLst>
          </p:cNvPr>
          <p:cNvSpPr txBox="1">
            <a:spLocks noGrp="1"/>
          </p:cNvSpPr>
          <p:nvPr>
            <p:ph type="body" idx="4294967295"/>
          </p:nvPr>
        </p:nvSpPr>
        <p:spPr>
          <a:xfrm>
            <a:off x="1154951" y="3657600"/>
            <a:ext cx="8825660" cy="2362196"/>
          </a:xfrm>
        </p:spPr>
        <p:txBody>
          <a:bodyPr anchor="ctr"/>
          <a:lstStyle>
            <a:lvl1pPr marL="0" indent="0">
              <a:buNone/>
              <a:defRPr sz="1800"/>
            </a:lvl1pPr>
          </a:lstStyle>
          <a:p>
            <a:pPr lvl="0"/>
            <a:r>
              <a:rPr lang="en-US"/>
              <a:t>Click to edit Master text styles</a:t>
            </a:r>
          </a:p>
        </p:txBody>
      </p:sp>
      <p:sp>
        <p:nvSpPr>
          <p:cNvPr id="4" name="Date Placeholder 3">
            <a:extLst>
              <a:ext uri="{FF2B5EF4-FFF2-40B4-BE49-F238E27FC236}">
                <a16:creationId xmlns:a16="http://schemas.microsoft.com/office/drawing/2014/main" id="{5D1B0A8F-10FA-44F8-82C9-B6C86A5DBF39}"/>
              </a:ext>
            </a:extLst>
          </p:cNvPr>
          <p:cNvSpPr txBox="1">
            <a:spLocks noGrp="1"/>
          </p:cNvSpPr>
          <p:nvPr>
            <p:ph type="dt" sz="half" idx="7"/>
          </p:nvPr>
        </p:nvSpPr>
        <p:spPr/>
        <p:txBody>
          <a:bodyPr/>
          <a:lstStyle>
            <a:lvl1pPr>
              <a:defRPr/>
            </a:lvl1pPr>
          </a:lstStyle>
          <a:p>
            <a:pPr lvl="0"/>
            <a:fld id="{6684FB57-0A69-4086-8C20-9CDDD7602DCD}" type="datetime1">
              <a:rPr lang="en-US"/>
              <a:pPr lvl="0"/>
              <a:t>4/16/2022</a:t>
            </a:fld>
            <a:endParaRPr lang="en-US"/>
          </a:p>
        </p:txBody>
      </p:sp>
      <p:sp>
        <p:nvSpPr>
          <p:cNvPr id="5" name="Footer Placeholder 4">
            <a:extLst>
              <a:ext uri="{FF2B5EF4-FFF2-40B4-BE49-F238E27FC236}">
                <a16:creationId xmlns:a16="http://schemas.microsoft.com/office/drawing/2014/main" id="{2C484D9C-0420-4955-8296-94A651CA70E4}"/>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E7A623E9-B6D0-437F-8268-9417138B6068}"/>
              </a:ext>
            </a:extLst>
          </p:cNvPr>
          <p:cNvSpPr txBox="1">
            <a:spLocks noGrp="1"/>
          </p:cNvSpPr>
          <p:nvPr>
            <p:ph type="sldNum" sz="quarter" idx="8"/>
          </p:nvPr>
        </p:nvSpPr>
        <p:spPr/>
        <p:txBody>
          <a:bodyPr/>
          <a:lstStyle>
            <a:lvl1pPr>
              <a:defRPr/>
            </a:lvl1pPr>
          </a:lstStyle>
          <a:p>
            <a:pPr lvl="0"/>
            <a:fld id="{91D2B1BF-3CA6-4FCD-8AEA-B6AEF0886E14}" type="slidenum">
              <a:t>‹#›</a:t>
            </a:fld>
            <a:endParaRPr lang="en-US"/>
          </a:p>
        </p:txBody>
      </p:sp>
    </p:spTree>
    <p:extLst>
      <p:ext uri="{BB962C8B-B14F-4D97-AF65-F5344CB8AC3E}">
        <p14:creationId xmlns:p14="http://schemas.microsoft.com/office/powerpoint/2010/main" val="16959994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A655C-BB5A-421C-ABC1-221CA4D2F0F1}"/>
              </a:ext>
            </a:extLst>
          </p:cNvPr>
          <p:cNvSpPr txBox="1">
            <a:spLocks noGrp="1"/>
          </p:cNvSpPr>
          <p:nvPr>
            <p:ph type="title"/>
          </p:nvPr>
        </p:nvSpPr>
        <p:spPr>
          <a:xfrm>
            <a:off x="1574797" y="1447796"/>
            <a:ext cx="7999317" cy="2323371"/>
          </a:xfrm>
        </p:spPr>
        <p:txBody>
          <a:bodyPr/>
          <a:lstStyle>
            <a:lvl1pPr>
              <a:defRPr sz="4800"/>
            </a:lvl1pPr>
          </a:lstStyle>
          <a:p>
            <a:pPr lvl="0"/>
            <a:r>
              <a:rPr lang="en-US"/>
              <a:t>Click to edit Master title style</a:t>
            </a:r>
          </a:p>
        </p:txBody>
      </p:sp>
      <p:sp>
        <p:nvSpPr>
          <p:cNvPr id="3" name="Text Placeholder 3">
            <a:extLst>
              <a:ext uri="{FF2B5EF4-FFF2-40B4-BE49-F238E27FC236}">
                <a16:creationId xmlns:a16="http://schemas.microsoft.com/office/drawing/2014/main" id="{E48E412D-A39E-4D1C-8FBC-15E62108B9C6}"/>
              </a:ext>
            </a:extLst>
          </p:cNvPr>
          <p:cNvSpPr txBox="1">
            <a:spLocks noGrp="1"/>
          </p:cNvSpPr>
          <p:nvPr>
            <p:ph type="body" idx="4294967295"/>
          </p:nvPr>
        </p:nvSpPr>
        <p:spPr>
          <a:xfrm>
            <a:off x="1930398" y="3771177"/>
            <a:ext cx="7279648" cy="342177"/>
          </a:xfrm>
        </p:spPr>
        <p:txBody>
          <a:bodyPr/>
          <a:lstStyle>
            <a:lvl1pPr marL="0" indent="0">
              <a:buNone/>
              <a:defRPr sz="1400" cap="small">
                <a:solidFill>
                  <a:srgbClr val="ACD433"/>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CBFB2864-4D89-4E4A-B22F-030B1656C0BD}"/>
              </a:ext>
            </a:extLst>
          </p:cNvPr>
          <p:cNvSpPr txBox="1">
            <a:spLocks noGrp="1"/>
          </p:cNvSpPr>
          <p:nvPr>
            <p:ph type="body" idx="4294967295"/>
          </p:nvPr>
        </p:nvSpPr>
        <p:spPr>
          <a:xfrm>
            <a:off x="1154951" y="4350660"/>
            <a:ext cx="8825660" cy="1676396"/>
          </a:xfrm>
        </p:spPr>
        <p:txBody>
          <a:bodyPr anchor="ctr"/>
          <a:lstStyle>
            <a:lvl1pPr marL="0" indent="0">
              <a:buNone/>
              <a:defRPr sz="1800"/>
            </a:lvl1pPr>
          </a:lstStyle>
          <a:p>
            <a:pPr lvl="0"/>
            <a:r>
              <a:rPr lang="en-US"/>
              <a:t>Click to edit Master text styles</a:t>
            </a:r>
          </a:p>
        </p:txBody>
      </p:sp>
      <p:sp>
        <p:nvSpPr>
          <p:cNvPr id="5" name="Date Placeholder 3">
            <a:extLst>
              <a:ext uri="{FF2B5EF4-FFF2-40B4-BE49-F238E27FC236}">
                <a16:creationId xmlns:a16="http://schemas.microsoft.com/office/drawing/2014/main" id="{FF5B9F11-2DA3-4CDE-8C66-AAE0E0B93B71}"/>
              </a:ext>
            </a:extLst>
          </p:cNvPr>
          <p:cNvSpPr txBox="1">
            <a:spLocks noGrp="1"/>
          </p:cNvSpPr>
          <p:nvPr>
            <p:ph type="dt" sz="half" idx="7"/>
          </p:nvPr>
        </p:nvSpPr>
        <p:spPr/>
        <p:txBody>
          <a:bodyPr/>
          <a:lstStyle>
            <a:lvl1pPr>
              <a:defRPr/>
            </a:lvl1pPr>
          </a:lstStyle>
          <a:p>
            <a:pPr lvl="0"/>
            <a:fld id="{DDDA9F22-8A70-47BD-8781-37FF3409FF1A}" type="datetime1">
              <a:rPr lang="en-US"/>
              <a:pPr lvl="0"/>
              <a:t>4/16/2022</a:t>
            </a:fld>
            <a:endParaRPr lang="en-US"/>
          </a:p>
        </p:txBody>
      </p:sp>
      <p:sp>
        <p:nvSpPr>
          <p:cNvPr id="6" name="Footer Placeholder 4">
            <a:extLst>
              <a:ext uri="{FF2B5EF4-FFF2-40B4-BE49-F238E27FC236}">
                <a16:creationId xmlns:a16="http://schemas.microsoft.com/office/drawing/2014/main" id="{F8DFF3DE-C03D-49D2-89D6-FB02A3E35D68}"/>
              </a:ext>
            </a:extLst>
          </p:cNvPr>
          <p:cNvSpPr txBox="1">
            <a:spLocks noGrp="1"/>
          </p:cNvSpPr>
          <p:nvPr>
            <p:ph type="ftr" sz="quarter" idx="9"/>
          </p:nvPr>
        </p:nvSpPr>
        <p:spPr/>
        <p:txBody>
          <a:bodyPr/>
          <a:lstStyle>
            <a:lvl1pPr>
              <a:defRPr/>
            </a:lvl1pPr>
          </a:lstStyle>
          <a:p>
            <a:pPr lvl="0"/>
            <a:endParaRPr lang="en-US"/>
          </a:p>
        </p:txBody>
      </p:sp>
      <p:sp>
        <p:nvSpPr>
          <p:cNvPr id="7" name="Slide Number Placeholder 5">
            <a:extLst>
              <a:ext uri="{FF2B5EF4-FFF2-40B4-BE49-F238E27FC236}">
                <a16:creationId xmlns:a16="http://schemas.microsoft.com/office/drawing/2014/main" id="{2383A510-55BE-4D21-A825-4CAD8D08CCC9}"/>
              </a:ext>
            </a:extLst>
          </p:cNvPr>
          <p:cNvSpPr txBox="1">
            <a:spLocks noGrp="1"/>
          </p:cNvSpPr>
          <p:nvPr>
            <p:ph type="sldNum" sz="quarter" idx="8"/>
          </p:nvPr>
        </p:nvSpPr>
        <p:spPr/>
        <p:txBody>
          <a:bodyPr/>
          <a:lstStyle>
            <a:lvl1pPr>
              <a:defRPr/>
            </a:lvl1pPr>
          </a:lstStyle>
          <a:p>
            <a:pPr lvl="0"/>
            <a:fld id="{C629952A-C986-4130-953E-BB3BCFFFFAAF}" type="slidenum">
              <a:t>‹#›</a:t>
            </a:fld>
            <a:endParaRPr lang="en-US"/>
          </a:p>
        </p:txBody>
      </p:sp>
      <p:sp>
        <p:nvSpPr>
          <p:cNvPr id="8" name="TextBox 8">
            <a:extLst>
              <a:ext uri="{FF2B5EF4-FFF2-40B4-BE49-F238E27FC236}">
                <a16:creationId xmlns:a16="http://schemas.microsoft.com/office/drawing/2014/main" id="{BAA5B1EB-836D-4A6B-AD86-00684D511C2D}"/>
              </a:ext>
            </a:extLst>
          </p:cNvPr>
          <p:cNvSpPr txBox="1"/>
          <p:nvPr/>
        </p:nvSpPr>
        <p:spPr>
          <a:xfrm>
            <a:off x="898297" y="971257"/>
            <a:ext cx="801910" cy="1969773"/>
          </a:xfrm>
          <a:prstGeom prst="rect">
            <a:avLst/>
          </a:prstGeom>
          <a:noFill/>
          <a:ln cap="flat">
            <a:noFill/>
          </a:ln>
        </p:spPr>
        <p:txBody>
          <a:bodyPr vert="horz" wrap="square" lIns="91440" tIns="45720" rIns="91440" bIns="45720" anchor="t" anchorCtr="0" compatLnSpc="1">
            <a:spAutoFit/>
          </a:bodyPr>
          <a:lstStyle/>
          <a:p>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200" b="0" i="0" u="none" strike="noStrike" kern="1200" cap="none" spc="0" baseline="0">
                <a:solidFill>
                  <a:srgbClr val="ACD433"/>
                </a:solidFill>
                <a:uFillTx/>
                <a:latin typeface="Arial"/>
              </a:rPr>
              <a:t>“</a:t>
            </a:r>
          </a:p>
        </p:txBody>
      </p:sp>
      <p:sp>
        <p:nvSpPr>
          <p:cNvPr id="9" name="TextBox 12">
            <a:extLst>
              <a:ext uri="{FF2B5EF4-FFF2-40B4-BE49-F238E27FC236}">
                <a16:creationId xmlns:a16="http://schemas.microsoft.com/office/drawing/2014/main" id="{137BB9E9-7F88-44F0-A6D8-F60524546456}"/>
              </a:ext>
            </a:extLst>
          </p:cNvPr>
          <p:cNvSpPr txBox="1"/>
          <p:nvPr/>
        </p:nvSpPr>
        <p:spPr>
          <a:xfrm>
            <a:off x="9330491" y="2613784"/>
            <a:ext cx="801910" cy="1969773"/>
          </a:xfrm>
          <a:prstGeom prst="rect">
            <a:avLst/>
          </a:prstGeom>
          <a:noFill/>
          <a:ln cap="flat">
            <a:noFill/>
          </a:ln>
        </p:spPr>
        <p:txBody>
          <a:bodyPr vert="horz" wrap="square" lIns="91440" tIns="45720" rIns="91440" bIns="45720" anchor="t" anchorCtr="0" compatLnSpc="1">
            <a:spAutoFit/>
          </a:bodyPr>
          <a:lstStyle/>
          <a:p>
            <a:pPr marL="0" marR="0" lvl="0" indent="0" algn="r"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2200" b="0" i="0" u="none" strike="noStrike" kern="1200" cap="none" spc="0" baseline="0">
                <a:solidFill>
                  <a:srgbClr val="ACD433"/>
                </a:solidFill>
                <a:uFillTx/>
                <a:latin typeface="Arial"/>
              </a:rPr>
              <a:t>”</a:t>
            </a:r>
          </a:p>
        </p:txBody>
      </p:sp>
    </p:spTree>
    <p:extLst>
      <p:ext uri="{BB962C8B-B14F-4D97-AF65-F5344CB8AC3E}">
        <p14:creationId xmlns:p14="http://schemas.microsoft.com/office/powerpoint/2010/main" val="30427930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E9931-83B0-4069-9EB6-29ECDABF3210}"/>
              </a:ext>
            </a:extLst>
          </p:cNvPr>
          <p:cNvSpPr txBox="1">
            <a:spLocks noGrp="1"/>
          </p:cNvSpPr>
          <p:nvPr>
            <p:ph type="title"/>
          </p:nvPr>
        </p:nvSpPr>
        <p:spPr>
          <a:xfrm>
            <a:off x="1154951" y="3124203"/>
            <a:ext cx="8825660" cy="1653180"/>
          </a:xfrm>
        </p:spPr>
        <p:txBody>
          <a:bodyPr anchor="b"/>
          <a:lstStyle>
            <a:lvl1pPr>
              <a:defRPr sz="4000"/>
            </a:lvl1pPr>
          </a:lstStyle>
          <a:p>
            <a:pPr lvl="0"/>
            <a:r>
              <a:rPr lang="en-US"/>
              <a:t>Click to edit Master title style</a:t>
            </a:r>
          </a:p>
        </p:txBody>
      </p:sp>
      <p:sp>
        <p:nvSpPr>
          <p:cNvPr id="3" name="Text Placeholder 2">
            <a:extLst>
              <a:ext uri="{FF2B5EF4-FFF2-40B4-BE49-F238E27FC236}">
                <a16:creationId xmlns:a16="http://schemas.microsoft.com/office/drawing/2014/main" id="{B3B6344D-4A41-42AD-AD14-93812B2D1E8A}"/>
              </a:ext>
            </a:extLst>
          </p:cNvPr>
          <p:cNvSpPr txBox="1">
            <a:spLocks noGrp="1"/>
          </p:cNvSpPr>
          <p:nvPr>
            <p:ph type="body" idx="4294967295"/>
          </p:nvPr>
        </p:nvSpPr>
        <p:spPr>
          <a:xfrm>
            <a:off x="1154951" y="4777383"/>
            <a:ext cx="8825660" cy="860395"/>
          </a:xfrm>
        </p:spPr>
        <p:txBody>
          <a:bodyPr/>
          <a:lstStyle>
            <a:lvl1pPr marL="0" indent="0">
              <a:buNone/>
              <a:defRPr>
                <a:solidFill>
                  <a:srgbClr val="ACD433"/>
                </a:solidFill>
              </a:defRPr>
            </a:lvl1pPr>
          </a:lstStyle>
          <a:p>
            <a:pPr lvl="0"/>
            <a:r>
              <a:rPr lang="en-US"/>
              <a:t>Click to edit Master text styles</a:t>
            </a:r>
          </a:p>
        </p:txBody>
      </p:sp>
      <p:sp>
        <p:nvSpPr>
          <p:cNvPr id="4" name="Date Placeholder 3">
            <a:extLst>
              <a:ext uri="{FF2B5EF4-FFF2-40B4-BE49-F238E27FC236}">
                <a16:creationId xmlns:a16="http://schemas.microsoft.com/office/drawing/2014/main" id="{48008764-E955-4DA8-808F-31A07426BD92}"/>
              </a:ext>
            </a:extLst>
          </p:cNvPr>
          <p:cNvSpPr txBox="1">
            <a:spLocks noGrp="1"/>
          </p:cNvSpPr>
          <p:nvPr>
            <p:ph type="dt" sz="half" idx="7"/>
          </p:nvPr>
        </p:nvSpPr>
        <p:spPr/>
        <p:txBody>
          <a:bodyPr/>
          <a:lstStyle>
            <a:lvl1pPr>
              <a:defRPr/>
            </a:lvl1pPr>
          </a:lstStyle>
          <a:p>
            <a:pPr lvl="0"/>
            <a:fld id="{AF720D79-4090-45D6-92A0-6F143F1B1F4B}" type="datetime1">
              <a:rPr lang="en-US"/>
              <a:pPr lvl="0"/>
              <a:t>4/16/2022</a:t>
            </a:fld>
            <a:endParaRPr lang="en-US"/>
          </a:p>
        </p:txBody>
      </p:sp>
      <p:sp>
        <p:nvSpPr>
          <p:cNvPr id="5" name="Footer Placeholder 4">
            <a:extLst>
              <a:ext uri="{FF2B5EF4-FFF2-40B4-BE49-F238E27FC236}">
                <a16:creationId xmlns:a16="http://schemas.microsoft.com/office/drawing/2014/main" id="{C787B306-7BF9-49EF-9448-46EF19A933F1}"/>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4B7AD40C-48D0-44C5-A0F2-A5C6B019D8CD}"/>
              </a:ext>
            </a:extLst>
          </p:cNvPr>
          <p:cNvSpPr txBox="1">
            <a:spLocks noGrp="1"/>
          </p:cNvSpPr>
          <p:nvPr>
            <p:ph type="sldNum" sz="quarter" idx="8"/>
          </p:nvPr>
        </p:nvSpPr>
        <p:spPr/>
        <p:txBody>
          <a:bodyPr/>
          <a:lstStyle>
            <a:lvl1pPr>
              <a:defRPr/>
            </a:lvl1pPr>
          </a:lstStyle>
          <a:p>
            <a:pPr lvl="0"/>
            <a:fld id="{D6505FF4-4A20-491A-A9CD-AFD17F34039E}" type="slidenum">
              <a:t>‹#›</a:t>
            </a:fld>
            <a:endParaRPr lang="en-US"/>
          </a:p>
        </p:txBody>
      </p:sp>
    </p:spTree>
    <p:extLst>
      <p:ext uri="{BB962C8B-B14F-4D97-AF65-F5344CB8AC3E}">
        <p14:creationId xmlns:p14="http://schemas.microsoft.com/office/powerpoint/2010/main" val="1948741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E8EC9-C302-4AE8-8C20-A85A0DC3EFDC}"/>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8EF3F250-357A-448C-9C90-CCA05513FF74}"/>
              </a:ext>
            </a:extLst>
          </p:cNvPr>
          <p:cNvSpPr txBox="1">
            <a:spLocks noGrp="1"/>
          </p:cNvSpPr>
          <p:nvPr>
            <p:ph type="body" idx="4294967295"/>
          </p:nvPr>
        </p:nvSpPr>
        <p:spPr>
          <a:xfrm>
            <a:off x="632947" y="1981203"/>
            <a:ext cx="2946864" cy="576264"/>
          </a:xfrm>
        </p:spPr>
        <p:txBody>
          <a:bodyPr anchor="b">
            <a:noAutofit/>
          </a:bodyPr>
          <a:lstStyle>
            <a:lvl1pPr marL="0" indent="0">
              <a:buNone/>
              <a:defRPr sz="2400">
                <a:solidFill>
                  <a:srgbClr val="ACD433"/>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CF203BA7-B4F1-40AD-AD75-5C8A7C49E46D}"/>
              </a:ext>
            </a:extLst>
          </p:cNvPr>
          <p:cNvSpPr txBox="1">
            <a:spLocks noGrp="1"/>
          </p:cNvSpPr>
          <p:nvPr>
            <p:ph type="body" idx="4294967295"/>
          </p:nvPr>
        </p:nvSpPr>
        <p:spPr>
          <a:xfrm>
            <a:off x="652460" y="2667003"/>
            <a:ext cx="2927351" cy="3589340"/>
          </a:xfrm>
        </p:spPr>
        <p:txBody>
          <a:bodyPr/>
          <a:lstStyle>
            <a:lvl1pPr marL="0" indent="0">
              <a:buNone/>
              <a:defRPr sz="1400"/>
            </a:lvl1pPr>
          </a:lstStyle>
          <a:p>
            <a:pPr lvl="0"/>
            <a:r>
              <a:rPr lang="en-US"/>
              <a:t>Click to edit Master text styles</a:t>
            </a:r>
          </a:p>
        </p:txBody>
      </p:sp>
      <p:sp>
        <p:nvSpPr>
          <p:cNvPr id="5" name="Text Placeholder 4">
            <a:extLst>
              <a:ext uri="{FF2B5EF4-FFF2-40B4-BE49-F238E27FC236}">
                <a16:creationId xmlns:a16="http://schemas.microsoft.com/office/drawing/2014/main" id="{2DA508A2-2B41-4E63-9394-D0A301A4B75C}"/>
              </a:ext>
            </a:extLst>
          </p:cNvPr>
          <p:cNvSpPr txBox="1">
            <a:spLocks noGrp="1"/>
          </p:cNvSpPr>
          <p:nvPr>
            <p:ph type="body" idx="4294967295"/>
          </p:nvPr>
        </p:nvSpPr>
        <p:spPr>
          <a:xfrm>
            <a:off x="3883657" y="1981203"/>
            <a:ext cx="2936238" cy="576264"/>
          </a:xfrm>
        </p:spPr>
        <p:txBody>
          <a:bodyPr anchor="b">
            <a:noAutofit/>
          </a:bodyPr>
          <a:lstStyle>
            <a:lvl1pPr marL="0" indent="0">
              <a:buNone/>
              <a:defRPr sz="2400">
                <a:solidFill>
                  <a:srgbClr val="ACD433"/>
                </a:solidFill>
              </a:defRPr>
            </a:lvl1pPr>
          </a:lstStyle>
          <a:p>
            <a:pPr lvl="0"/>
            <a:r>
              <a:rPr lang="en-US"/>
              <a:t>Click to edit Master text styles</a:t>
            </a:r>
          </a:p>
        </p:txBody>
      </p:sp>
      <p:sp>
        <p:nvSpPr>
          <p:cNvPr id="6" name="Text Placeholder 3">
            <a:extLst>
              <a:ext uri="{FF2B5EF4-FFF2-40B4-BE49-F238E27FC236}">
                <a16:creationId xmlns:a16="http://schemas.microsoft.com/office/drawing/2014/main" id="{05759CF9-9523-466D-B977-24EC32A2234C}"/>
              </a:ext>
            </a:extLst>
          </p:cNvPr>
          <p:cNvSpPr txBox="1">
            <a:spLocks noGrp="1"/>
          </p:cNvSpPr>
          <p:nvPr>
            <p:ph type="body" idx="4294967295"/>
          </p:nvPr>
        </p:nvSpPr>
        <p:spPr>
          <a:xfrm>
            <a:off x="3873105" y="2667003"/>
            <a:ext cx="2946791" cy="3589340"/>
          </a:xfrm>
        </p:spPr>
        <p:txBody>
          <a:bodyPr/>
          <a:lstStyle>
            <a:lvl1pPr marL="0" indent="0">
              <a:buNone/>
              <a:defRPr sz="1400"/>
            </a:lvl1pPr>
          </a:lstStyle>
          <a:p>
            <a:pPr lvl="0"/>
            <a:r>
              <a:rPr lang="en-US"/>
              <a:t>Click to edit Master text styles</a:t>
            </a:r>
          </a:p>
        </p:txBody>
      </p:sp>
      <p:sp>
        <p:nvSpPr>
          <p:cNvPr id="7" name="Text Placeholder 4">
            <a:extLst>
              <a:ext uri="{FF2B5EF4-FFF2-40B4-BE49-F238E27FC236}">
                <a16:creationId xmlns:a16="http://schemas.microsoft.com/office/drawing/2014/main" id="{56514722-8542-47E3-BAEF-7A933847979C}"/>
              </a:ext>
            </a:extLst>
          </p:cNvPr>
          <p:cNvSpPr txBox="1">
            <a:spLocks noGrp="1"/>
          </p:cNvSpPr>
          <p:nvPr>
            <p:ph type="body" idx="4294967295"/>
          </p:nvPr>
        </p:nvSpPr>
        <p:spPr>
          <a:xfrm>
            <a:off x="7124703" y="1981203"/>
            <a:ext cx="2932115" cy="576264"/>
          </a:xfrm>
        </p:spPr>
        <p:txBody>
          <a:bodyPr anchor="b">
            <a:noAutofit/>
          </a:bodyPr>
          <a:lstStyle>
            <a:lvl1pPr marL="0" indent="0">
              <a:buNone/>
              <a:defRPr sz="2400">
                <a:solidFill>
                  <a:srgbClr val="ACD433"/>
                </a:solidFill>
              </a:defRPr>
            </a:lvl1pPr>
          </a:lstStyle>
          <a:p>
            <a:pPr lvl="0"/>
            <a:r>
              <a:rPr lang="en-US"/>
              <a:t>Click to edit Master text styles</a:t>
            </a:r>
          </a:p>
        </p:txBody>
      </p:sp>
      <p:sp>
        <p:nvSpPr>
          <p:cNvPr id="8" name="Text Placeholder 3">
            <a:extLst>
              <a:ext uri="{FF2B5EF4-FFF2-40B4-BE49-F238E27FC236}">
                <a16:creationId xmlns:a16="http://schemas.microsoft.com/office/drawing/2014/main" id="{A3A106B3-8F45-4C1B-A01E-1807E1E92982}"/>
              </a:ext>
            </a:extLst>
          </p:cNvPr>
          <p:cNvSpPr txBox="1">
            <a:spLocks noGrp="1"/>
          </p:cNvSpPr>
          <p:nvPr>
            <p:ph type="body" idx="4294967295"/>
          </p:nvPr>
        </p:nvSpPr>
        <p:spPr>
          <a:xfrm>
            <a:off x="7124703" y="2667003"/>
            <a:ext cx="2932115" cy="3589340"/>
          </a:xfrm>
        </p:spPr>
        <p:txBody>
          <a:bodyPr/>
          <a:lstStyle>
            <a:lvl1pPr marL="0" indent="0">
              <a:buNone/>
              <a:defRPr sz="1400"/>
            </a:lvl1pPr>
          </a:lstStyle>
          <a:p>
            <a:pPr lvl="0"/>
            <a:r>
              <a:rPr lang="en-US"/>
              <a:t>Click to edit Master text styles</a:t>
            </a:r>
          </a:p>
        </p:txBody>
      </p:sp>
      <p:cxnSp>
        <p:nvCxnSpPr>
          <p:cNvPr id="9" name="Straight Connector 16">
            <a:extLst>
              <a:ext uri="{FF2B5EF4-FFF2-40B4-BE49-F238E27FC236}">
                <a16:creationId xmlns:a16="http://schemas.microsoft.com/office/drawing/2014/main" id="{72ED8346-C702-4F18-A45B-F6444334D4B2}"/>
              </a:ext>
            </a:extLst>
          </p:cNvPr>
          <p:cNvCxnSpPr/>
          <p:nvPr/>
        </p:nvCxnSpPr>
        <p:spPr>
          <a:xfrm>
            <a:off x="3726143" y="2133596"/>
            <a:ext cx="0" cy="3962407"/>
          </a:xfrm>
          <a:prstGeom prst="straightConnector1">
            <a:avLst/>
          </a:prstGeom>
          <a:noFill/>
          <a:ln w="12701" cap="rnd">
            <a:solidFill>
              <a:srgbClr val="ACD433">
                <a:alpha val="40000"/>
              </a:srgbClr>
            </a:solidFill>
            <a:prstDash val="solid"/>
            <a:miter/>
          </a:ln>
        </p:spPr>
      </p:cxnSp>
      <p:cxnSp>
        <p:nvCxnSpPr>
          <p:cNvPr id="10" name="Straight Connector 17">
            <a:extLst>
              <a:ext uri="{FF2B5EF4-FFF2-40B4-BE49-F238E27FC236}">
                <a16:creationId xmlns:a16="http://schemas.microsoft.com/office/drawing/2014/main" id="{9224A726-F220-4B67-AC9B-AC58B8A5E7D9}"/>
              </a:ext>
            </a:extLst>
          </p:cNvPr>
          <p:cNvCxnSpPr/>
          <p:nvPr/>
        </p:nvCxnSpPr>
        <p:spPr>
          <a:xfrm>
            <a:off x="6962223" y="2133596"/>
            <a:ext cx="0" cy="3966887"/>
          </a:xfrm>
          <a:prstGeom prst="straightConnector1">
            <a:avLst/>
          </a:prstGeom>
          <a:noFill/>
          <a:ln w="12701" cap="rnd">
            <a:solidFill>
              <a:srgbClr val="ACD433">
                <a:alpha val="40000"/>
              </a:srgbClr>
            </a:solidFill>
            <a:prstDash val="solid"/>
            <a:miter/>
          </a:ln>
        </p:spPr>
      </p:cxnSp>
      <p:sp>
        <p:nvSpPr>
          <p:cNvPr id="11" name="Date Placeholder 3">
            <a:extLst>
              <a:ext uri="{FF2B5EF4-FFF2-40B4-BE49-F238E27FC236}">
                <a16:creationId xmlns:a16="http://schemas.microsoft.com/office/drawing/2014/main" id="{CB2DCAFA-8FA9-46A4-AE7F-CCE0B10D116A}"/>
              </a:ext>
            </a:extLst>
          </p:cNvPr>
          <p:cNvSpPr txBox="1">
            <a:spLocks noGrp="1"/>
          </p:cNvSpPr>
          <p:nvPr>
            <p:ph type="dt" sz="half" idx="7"/>
          </p:nvPr>
        </p:nvSpPr>
        <p:spPr/>
        <p:txBody>
          <a:bodyPr/>
          <a:lstStyle>
            <a:lvl1pPr>
              <a:defRPr/>
            </a:lvl1pPr>
          </a:lstStyle>
          <a:p>
            <a:pPr lvl="0"/>
            <a:fld id="{FFB6DA5A-0F87-4BEF-A023-8767B5C0937F}" type="datetime1">
              <a:rPr lang="en-US"/>
              <a:pPr lvl="0"/>
              <a:t>4/16/2022</a:t>
            </a:fld>
            <a:endParaRPr lang="en-US"/>
          </a:p>
        </p:txBody>
      </p:sp>
      <p:sp>
        <p:nvSpPr>
          <p:cNvPr id="12" name="Footer Placeholder 4">
            <a:extLst>
              <a:ext uri="{FF2B5EF4-FFF2-40B4-BE49-F238E27FC236}">
                <a16:creationId xmlns:a16="http://schemas.microsoft.com/office/drawing/2014/main" id="{949813AA-7D94-4065-961C-AA834E9B67A6}"/>
              </a:ext>
            </a:extLst>
          </p:cNvPr>
          <p:cNvSpPr txBox="1">
            <a:spLocks noGrp="1"/>
          </p:cNvSpPr>
          <p:nvPr>
            <p:ph type="ftr" sz="quarter" idx="9"/>
          </p:nvPr>
        </p:nvSpPr>
        <p:spPr/>
        <p:txBody>
          <a:bodyPr/>
          <a:lstStyle>
            <a:lvl1pPr>
              <a:defRPr/>
            </a:lvl1pPr>
          </a:lstStyle>
          <a:p>
            <a:pPr lvl="0"/>
            <a:endParaRPr lang="en-US"/>
          </a:p>
        </p:txBody>
      </p:sp>
      <p:sp>
        <p:nvSpPr>
          <p:cNvPr id="13" name="Slide Number Placeholder 5">
            <a:extLst>
              <a:ext uri="{FF2B5EF4-FFF2-40B4-BE49-F238E27FC236}">
                <a16:creationId xmlns:a16="http://schemas.microsoft.com/office/drawing/2014/main" id="{EBF7DD1A-BB4F-4F45-A6D8-EC92613778C7}"/>
              </a:ext>
            </a:extLst>
          </p:cNvPr>
          <p:cNvSpPr txBox="1">
            <a:spLocks noGrp="1"/>
          </p:cNvSpPr>
          <p:nvPr>
            <p:ph type="sldNum" sz="quarter" idx="8"/>
          </p:nvPr>
        </p:nvSpPr>
        <p:spPr/>
        <p:txBody>
          <a:bodyPr/>
          <a:lstStyle>
            <a:lvl1pPr>
              <a:defRPr/>
            </a:lvl1pPr>
          </a:lstStyle>
          <a:p>
            <a:pPr lvl="0"/>
            <a:fld id="{8BE45DCA-EAFF-4AA9-B5DF-7A2E53DD076C}" type="slidenum">
              <a:t>‹#›</a:t>
            </a:fld>
            <a:endParaRPr lang="en-US"/>
          </a:p>
        </p:txBody>
      </p:sp>
    </p:spTree>
    <p:extLst>
      <p:ext uri="{BB962C8B-B14F-4D97-AF65-F5344CB8AC3E}">
        <p14:creationId xmlns:p14="http://schemas.microsoft.com/office/powerpoint/2010/main" val="2831753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36B40-95CA-400B-B2EA-009C93B2E874}"/>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BB1524EF-045B-41F3-BECC-EC741B60294A}"/>
              </a:ext>
            </a:extLst>
          </p:cNvPr>
          <p:cNvSpPr txBox="1">
            <a:spLocks noGrp="1"/>
          </p:cNvSpPr>
          <p:nvPr>
            <p:ph type="body" idx="4294967295"/>
          </p:nvPr>
        </p:nvSpPr>
        <p:spPr>
          <a:xfrm>
            <a:off x="652460" y="4250945"/>
            <a:ext cx="2940052" cy="576264"/>
          </a:xfrm>
        </p:spPr>
        <p:txBody>
          <a:bodyPr anchor="b">
            <a:noAutofit/>
          </a:bodyPr>
          <a:lstStyle>
            <a:lvl1pPr marL="0" indent="0">
              <a:buNone/>
              <a:defRPr sz="2400">
                <a:solidFill>
                  <a:srgbClr val="ACD433"/>
                </a:solidFill>
              </a:defRPr>
            </a:lvl1pPr>
          </a:lstStyle>
          <a:p>
            <a:pPr lvl="0"/>
            <a:r>
              <a:rPr lang="en-US"/>
              <a:t>Click to edit Master text styles</a:t>
            </a:r>
          </a:p>
        </p:txBody>
      </p:sp>
      <p:sp>
        <p:nvSpPr>
          <p:cNvPr id="4" name="Picture Placeholder 2">
            <a:extLst>
              <a:ext uri="{FF2B5EF4-FFF2-40B4-BE49-F238E27FC236}">
                <a16:creationId xmlns:a16="http://schemas.microsoft.com/office/drawing/2014/main" id="{02955259-6B20-4092-992F-B8F978117C1C}"/>
              </a:ext>
            </a:extLst>
          </p:cNvPr>
          <p:cNvSpPr txBox="1">
            <a:spLocks noGrp="1"/>
          </p:cNvSpPr>
          <p:nvPr>
            <p:ph type="pic" idx="4294967295"/>
          </p:nvPr>
        </p:nvSpPr>
        <p:spPr>
          <a:xfrm>
            <a:off x="652460" y="2209803"/>
            <a:ext cx="2940052" cy="1524003"/>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5" name="Text Placeholder 3">
            <a:extLst>
              <a:ext uri="{FF2B5EF4-FFF2-40B4-BE49-F238E27FC236}">
                <a16:creationId xmlns:a16="http://schemas.microsoft.com/office/drawing/2014/main" id="{6A1051DA-B4EA-48D6-AF8B-645B223A3BC2}"/>
              </a:ext>
            </a:extLst>
          </p:cNvPr>
          <p:cNvSpPr txBox="1">
            <a:spLocks noGrp="1"/>
          </p:cNvSpPr>
          <p:nvPr>
            <p:ph type="body" idx="4294967295"/>
          </p:nvPr>
        </p:nvSpPr>
        <p:spPr>
          <a:xfrm>
            <a:off x="652460" y="4827209"/>
            <a:ext cx="2940052" cy="659190"/>
          </a:xfrm>
        </p:spPr>
        <p:txBody>
          <a:bodyPr/>
          <a:lstStyle>
            <a:lvl1pPr marL="0" indent="0">
              <a:buNone/>
              <a:defRPr sz="1400"/>
            </a:lvl1pPr>
          </a:lstStyle>
          <a:p>
            <a:pPr lvl="0"/>
            <a:r>
              <a:rPr lang="en-US"/>
              <a:t>Click to edit Master text styles</a:t>
            </a:r>
          </a:p>
        </p:txBody>
      </p:sp>
      <p:sp>
        <p:nvSpPr>
          <p:cNvPr id="6" name="Text Placeholder 4">
            <a:extLst>
              <a:ext uri="{FF2B5EF4-FFF2-40B4-BE49-F238E27FC236}">
                <a16:creationId xmlns:a16="http://schemas.microsoft.com/office/drawing/2014/main" id="{11397C75-BBEC-45A6-8BA1-4A7188812807}"/>
              </a:ext>
            </a:extLst>
          </p:cNvPr>
          <p:cNvSpPr txBox="1">
            <a:spLocks noGrp="1"/>
          </p:cNvSpPr>
          <p:nvPr>
            <p:ph type="body" idx="4294967295"/>
          </p:nvPr>
        </p:nvSpPr>
        <p:spPr>
          <a:xfrm>
            <a:off x="3889372" y="4250945"/>
            <a:ext cx="2930523" cy="576264"/>
          </a:xfrm>
        </p:spPr>
        <p:txBody>
          <a:bodyPr anchor="b">
            <a:noAutofit/>
          </a:bodyPr>
          <a:lstStyle>
            <a:lvl1pPr marL="0" indent="0">
              <a:buNone/>
              <a:defRPr sz="2400">
                <a:solidFill>
                  <a:srgbClr val="ACD433"/>
                </a:solidFill>
              </a:defRPr>
            </a:lvl1pPr>
          </a:lstStyle>
          <a:p>
            <a:pPr lvl="0"/>
            <a:r>
              <a:rPr lang="en-US"/>
              <a:t>Click to edit Master text styles</a:t>
            </a:r>
          </a:p>
        </p:txBody>
      </p:sp>
      <p:sp>
        <p:nvSpPr>
          <p:cNvPr id="7" name="Picture Placeholder 2">
            <a:extLst>
              <a:ext uri="{FF2B5EF4-FFF2-40B4-BE49-F238E27FC236}">
                <a16:creationId xmlns:a16="http://schemas.microsoft.com/office/drawing/2014/main" id="{4EE49E1C-D5C2-4569-8403-ACF0B2AACB8C}"/>
              </a:ext>
            </a:extLst>
          </p:cNvPr>
          <p:cNvSpPr txBox="1">
            <a:spLocks noGrp="1"/>
          </p:cNvSpPr>
          <p:nvPr>
            <p:ph type="pic" idx="4294967295"/>
          </p:nvPr>
        </p:nvSpPr>
        <p:spPr>
          <a:xfrm>
            <a:off x="3889372" y="2209803"/>
            <a:ext cx="2930523" cy="1524003"/>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8" name="Text Placeholder 3">
            <a:extLst>
              <a:ext uri="{FF2B5EF4-FFF2-40B4-BE49-F238E27FC236}">
                <a16:creationId xmlns:a16="http://schemas.microsoft.com/office/drawing/2014/main" id="{E6F622D2-D9C1-42E4-83B2-A1CBA6BA10A9}"/>
              </a:ext>
            </a:extLst>
          </p:cNvPr>
          <p:cNvSpPr txBox="1">
            <a:spLocks noGrp="1"/>
          </p:cNvSpPr>
          <p:nvPr>
            <p:ph type="body" idx="4294967295"/>
          </p:nvPr>
        </p:nvSpPr>
        <p:spPr>
          <a:xfrm>
            <a:off x="3888019" y="4827209"/>
            <a:ext cx="2934410" cy="659190"/>
          </a:xfrm>
        </p:spPr>
        <p:txBody>
          <a:bodyPr/>
          <a:lstStyle>
            <a:lvl1pPr marL="0" indent="0">
              <a:buNone/>
              <a:defRPr sz="1400"/>
            </a:lvl1pPr>
          </a:lstStyle>
          <a:p>
            <a:pPr lvl="0"/>
            <a:r>
              <a:rPr lang="en-US"/>
              <a:t>Click to edit Master text styles</a:t>
            </a:r>
          </a:p>
        </p:txBody>
      </p:sp>
      <p:sp>
        <p:nvSpPr>
          <p:cNvPr id="9" name="Text Placeholder 4">
            <a:extLst>
              <a:ext uri="{FF2B5EF4-FFF2-40B4-BE49-F238E27FC236}">
                <a16:creationId xmlns:a16="http://schemas.microsoft.com/office/drawing/2014/main" id="{9C5B0813-29E8-41E3-8F6D-59DCB91A19B5}"/>
              </a:ext>
            </a:extLst>
          </p:cNvPr>
          <p:cNvSpPr txBox="1">
            <a:spLocks noGrp="1"/>
          </p:cNvSpPr>
          <p:nvPr>
            <p:ph type="body" idx="4294967295"/>
          </p:nvPr>
        </p:nvSpPr>
        <p:spPr>
          <a:xfrm>
            <a:off x="7124703" y="4250945"/>
            <a:ext cx="2932115" cy="576264"/>
          </a:xfrm>
        </p:spPr>
        <p:txBody>
          <a:bodyPr anchor="b">
            <a:noAutofit/>
          </a:bodyPr>
          <a:lstStyle>
            <a:lvl1pPr marL="0" indent="0">
              <a:buNone/>
              <a:defRPr sz="2400">
                <a:solidFill>
                  <a:srgbClr val="ACD433"/>
                </a:solidFill>
              </a:defRPr>
            </a:lvl1pPr>
          </a:lstStyle>
          <a:p>
            <a:pPr lvl="0"/>
            <a:r>
              <a:rPr lang="en-US"/>
              <a:t>Click to edit Master text styles</a:t>
            </a:r>
          </a:p>
        </p:txBody>
      </p:sp>
      <p:sp>
        <p:nvSpPr>
          <p:cNvPr id="10" name="Picture Placeholder 2">
            <a:extLst>
              <a:ext uri="{FF2B5EF4-FFF2-40B4-BE49-F238E27FC236}">
                <a16:creationId xmlns:a16="http://schemas.microsoft.com/office/drawing/2014/main" id="{06813978-E12A-4796-B56F-FD783E285FDC}"/>
              </a:ext>
            </a:extLst>
          </p:cNvPr>
          <p:cNvSpPr txBox="1">
            <a:spLocks noGrp="1"/>
          </p:cNvSpPr>
          <p:nvPr>
            <p:ph type="pic" idx="4294967295"/>
          </p:nvPr>
        </p:nvSpPr>
        <p:spPr>
          <a:xfrm>
            <a:off x="7124703" y="2209803"/>
            <a:ext cx="2932115" cy="1524003"/>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11" name="Text Placeholder 3">
            <a:extLst>
              <a:ext uri="{FF2B5EF4-FFF2-40B4-BE49-F238E27FC236}">
                <a16:creationId xmlns:a16="http://schemas.microsoft.com/office/drawing/2014/main" id="{44337931-FF87-4B0E-90E9-0E08C1DB59C8}"/>
              </a:ext>
            </a:extLst>
          </p:cNvPr>
          <p:cNvSpPr txBox="1">
            <a:spLocks noGrp="1"/>
          </p:cNvSpPr>
          <p:nvPr>
            <p:ph type="body" idx="4294967295"/>
          </p:nvPr>
        </p:nvSpPr>
        <p:spPr>
          <a:xfrm>
            <a:off x="7124575" y="4827209"/>
            <a:ext cx="2936001" cy="659190"/>
          </a:xfrm>
        </p:spPr>
        <p:txBody>
          <a:bodyPr/>
          <a:lstStyle>
            <a:lvl1pPr marL="0" indent="0">
              <a:buNone/>
              <a:defRPr sz="1400"/>
            </a:lvl1pPr>
          </a:lstStyle>
          <a:p>
            <a:pPr lvl="0"/>
            <a:r>
              <a:rPr lang="en-US"/>
              <a:t>Click to edit Master text styles</a:t>
            </a:r>
          </a:p>
        </p:txBody>
      </p:sp>
      <p:cxnSp>
        <p:nvCxnSpPr>
          <p:cNvPr id="12" name="Straight Connector 16">
            <a:extLst>
              <a:ext uri="{FF2B5EF4-FFF2-40B4-BE49-F238E27FC236}">
                <a16:creationId xmlns:a16="http://schemas.microsoft.com/office/drawing/2014/main" id="{7B18E9A0-CFA2-4395-AF8D-30DCAF512E0B}"/>
              </a:ext>
            </a:extLst>
          </p:cNvPr>
          <p:cNvCxnSpPr/>
          <p:nvPr/>
        </p:nvCxnSpPr>
        <p:spPr>
          <a:xfrm>
            <a:off x="3726143" y="2133596"/>
            <a:ext cx="0" cy="3962407"/>
          </a:xfrm>
          <a:prstGeom prst="straightConnector1">
            <a:avLst/>
          </a:prstGeom>
          <a:noFill/>
          <a:ln w="12701" cap="rnd">
            <a:solidFill>
              <a:srgbClr val="ACD433">
                <a:alpha val="40000"/>
              </a:srgbClr>
            </a:solidFill>
            <a:prstDash val="solid"/>
            <a:miter/>
          </a:ln>
        </p:spPr>
      </p:cxnSp>
      <p:cxnSp>
        <p:nvCxnSpPr>
          <p:cNvPr id="13" name="Straight Connector 17">
            <a:extLst>
              <a:ext uri="{FF2B5EF4-FFF2-40B4-BE49-F238E27FC236}">
                <a16:creationId xmlns:a16="http://schemas.microsoft.com/office/drawing/2014/main" id="{5E6CEA2E-94A6-49F3-A77E-EBCD1A7D09B3}"/>
              </a:ext>
            </a:extLst>
          </p:cNvPr>
          <p:cNvCxnSpPr/>
          <p:nvPr/>
        </p:nvCxnSpPr>
        <p:spPr>
          <a:xfrm>
            <a:off x="6962223" y="2133596"/>
            <a:ext cx="0" cy="3966887"/>
          </a:xfrm>
          <a:prstGeom prst="straightConnector1">
            <a:avLst/>
          </a:prstGeom>
          <a:noFill/>
          <a:ln w="12701" cap="rnd">
            <a:solidFill>
              <a:srgbClr val="ACD433">
                <a:alpha val="40000"/>
              </a:srgbClr>
            </a:solidFill>
            <a:prstDash val="solid"/>
            <a:miter/>
          </a:ln>
        </p:spPr>
      </p:cxnSp>
      <p:sp>
        <p:nvSpPr>
          <p:cNvPr id="14" name="Date Placeholder 3">
            <a:extLst>
              <a:ext uri="{FF2B5EF4-FFF2-40B4-BE49-F238E27FC236}">
                <a16:creationId xmlns:a16="http://schemas.microsoft.com/office/drawing/2014/main" id="{20631801-CEF2-4394-B8E2-0F9349CAEDB5}"/>
              </a:ext>
            </a:extLst>
          </p:cNvPr>
          <p:cNvSpPr txBox="1">
            <a:spLocks noGrp="1"/>
          </p:cNvSpPr>
          <p:nvPr>
            <p:ph type="dt" sz="half" idx="7"/>
          </p:nvPr>
        </p:nvSpPr>
        <p:spPr/>
        <p:txBody>
          <a:bodyPr/>
          <a:lstStyle>
            <a:lvl1pPr>
              <a:defRPr/>
            </a:lvl1pPr>
          </a:lstStyle>
          <a:p>
            <a:pPr lvl="0"/>
            <a:fld id="{9024DD5F-07BE-45EB-9CEC-1371D3A5B074}" type="datetime1">
              <a:rPr lang="en-US"/>
              <a:pPr lvl="0"/>
              <a:t>4/16/2022</a:t>
            </a:fld>
            <a:endParaRPr lang="en-US"/>
          </a:p>
        </p:txBody>
      </p:sp>
      <p:sp>
        <p:nvSpPr>
          <p:cNvPr id="15" name="Footer Placeholder 4">
            <a:extLst>
              <a:ext uri="{FF2B5EF4-FFF2-40B4-BE49-F238E27FC236}">
                <a16:creationId xmlns:a16="http://schemas.microsoft.com/office/drawing/2014/main" id="{485044C9-D00A-4D8D-929C-90FA89A700C5}"/>
              </a:ext>
            </a:extLst>
          </p:cNvPr>
          <p:cNvSpPr txBox="1">
            <a:spLocks noGrp="1"/>
          </p:cNvSpPr>
          <p:nvPr>
            <p:ph type="ftr" sz="quarter" idx="9"/>
          </p:nvPr>
        </p:nvSpPr>
        <p:spPr/>
        <p:txBody>
          <a:bodyPr/>
          <a:lstStyle>
            <a:lvl1pPr>
              <a:defRPr/>
            </a:lvl1pPr>
          </a:lstStyle>
          <a:p>
            <a:pPr lvl="0"/>
            <a:endParaRPr lang="en-US"/>
          </a:p>
        </p:txBody>
      </p:sp>
      <p:sp>
        <p:nvSpPr>
          <p:cNvPr id="16" name="Slide Number Placeholder 5">
            <a:extLst>
              <a:ext uri="{FF2B5EF4-FFF2-40B4-BE49-F238E27FC236}">
                <a16:creationId xmlns:a16="http://schemas.microsoft.com/office/drawing/2014/main" id="{4CF8B3F9-4CCC-43AE-9F6A-E3F150AAB8AB}"/>
              </a:ext>
            </a:extLst>
          </p:cNvPr>
          <p:cNvSpPr txBox="1">
            <a:spLocks noGrp="1"/>
          </p:cNvSpPr>
          <p:nvPr>
            <p:ph type="sldNum" sz="quarter" idx="8"/>
          </p:nvPr>
        </p:nvSpPr>
        <p:spPr/>
        <p:txBody>
          <a:bodyPr/>
          <a:lstStyle>
            <a:lvl1pPr>
              <a:defRPr/>
            </a:lvl1pPr>
          </a:lstStyle>
          <a:p>
            <a:pPr lvl="0"/>
            <a:fld id="{3DA5F305-7761-4E77-83E1-11B9949600B9}" type="slidenum">
              <a:t>‹#›</a:t>
            </a:fld>
            <a:endParaRPr lang="en-US"/>
          </a:p>
        </p:txBody>
      </p:sp>
    </p:spTree>
    <p:extLst>
      <p:ext uri="{BB962C8B-B14F-4D97-AF65-F5344CB8AC3E}">
        <p14:creationId xmlns:p14="http://schemas.microsoft.com/office/powerpoint/2010/main" val="1192016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EC254-8AA8-4643-BB2F-53121AF257A0}"/>
              </a:ext>
            </a:extLst>
          </p:cNvPr>
          <p:cNvSpPr txBox="1">
            <a:spLocks noGrp="1"/>
          </p:cNvSpPr>
          <p:nvPr>
            <p:ph type="title"/>
          </p:nvPr>
        </p:nvSpPr>
        <p:spPr/>
        <p:txBody>
          <a:bodyPr/>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4CC3947E-5041-423A-91EA-7E532CB8EC17}"/>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E4370C-1FA9-4416-A884-78FEBAE30864}"/>
              </a:ext>
            </a:extLst>
          </p:cNvPr>
          <p:cNvSpPr txBox="1">
            <a:spLocks noGrp="1"/>
          </p:cNvSpPr>
          <p:nvPr>
            <p:ph type="dt" sz="half" idx="7"/>
          </p:nvPr>
        </p:nvSpPr>
        <p:spPr/>
        <p:txBody>
          <a:bodyPr/>
          <a:lstStyle>
            <a:lvl1pPr>
              <a:defRPr/>
            </a:lvl1pPr>
          </a:lstStyle>
          <a:p>
            <a:pPr lvl="0"/>
            <a:fld id="{093FC097-AAA6-4211-A867-D85BE2E31395}" type="datetime1">
              <a:rPr lang="en-US"/>
              <a:pPr lvl="0"/>
              <a:t>4/16/2022</a:t>
            </a:fld>
            <a:endParaRPr lang="en-US"/>
          </a:p>
        </p:txBody>
      </p:sp>
      <p:sp>
        <p:nvSpPr>
          <p:cNvPr id="5" name="Footer Placeholder 4">
            <a:extLst>
              <a:ext uri="{FF2B5EF4-FFF2-40B4-BE49-F238E27FC236}">
                <a16:creationId xmlns:a16="http://schemas.microsoft.com/office/drawing/2014/main" id="{90A0C1AE-D95E-474C-94C8-E8EB23F9CB1B}"/>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072FB3C1-219E-434F-93D2-4A25F446383A}"/>
              </a:ext>
            </a:extLst>
          </p:cNvPr>
          <p:cNvSpPr txBox="1">
            <a:spLocks noGrp="1"/>
          </p:cNvSpPr>
          <p:nvPr>
            <p:ph type="sldNum" sz="quarter" idx="8"/>
          </p:nvPr>
        </p:nvSpPr>
        <p:spPr/>
        <p:txBody>
          <a:bodyPr/>
          <a:lstStyle>
            <a:lvl1pPr>
              <a:defRPr/>
            </a:lvl1pPr>
          </a:lstStyle>
          <a:p>
            <a:pPr lvl="0"/>
            <a:fld id="{8B379836-6A17-4910-9CD7-0794EB20358A}" type="slidenum">
              <a:t>‹#›</a:t>
            </a:fld>
            <a:endParaRPr lang="en-US"/>
          </a:p>
        </p:txBody>
      </p:sp>
    </p:spTree>
    <p:extLst>
      <p:ext uri="{BB962C8B-B14F-4D97-AF65-F5344CB8AC3E}">
        <p14:creationId xmlns:p14="http://schemas.microsoft.com/office/powerpoint/2010/main" val="24890180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FE56EE-603E-4DDB-8ABE-00D238B23C85}"/>
              </a:ext>
            </a:extLst>
          </p:cNvPr>
          <p:cNvSpPr txBox="1">
            <a:spLocks noGrp="1"/>
          </p:cNvSpPr>
          <p:nvPr>
            <p:ph type="title" orient="vert"/>
          </p:nvPr>
        </p:nvSpPr>
        <p:spPr>
          <a:xfrm>
            <a:off x="8304215" y="430216"/>
            <a:ext cx="1752603" cy="5826127"/>
          </a:xfrm>
        </p:spPr>
        <p:txBody>
          <a:bodyPr vert="eaVert" anchor="b"/>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29AEA554-F7A2-4DA1-ACFE-1F1FC98C1B9A}"/>
              </a:ext>
            </a:extLst>
          </p:cNvPr>
          <p:cNvSpPr txBox="1">
            <a:spLocks noGrp="1"/>
          </p:cNvSpPr>
          <p:nvPr>
            <p:ph type="body" orient="vert" idx="1"/>
          </p:nvPr>
        </p:nvSpPr>
        <p:spPr>
          <a:xfrm>
            <a:off x="652460" y="887416"/>
            <a:ext cx="7423144" cy="5368927"/>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667C87-9D96-430D-BCCE-EEF4CC6F036C}"/>
              </a:ext>
            </a:extLst>
          </p:cNvPr>
          <p:cNvSpPr txBox="1">
            <a:spLocks noGrp="1"/>
          </p:cNvSpPr>
          <p:nvPr>
            <p:ph type="dt" sz="half" idx="7"/>
          </p:nvPr>
        </p:nvSpPr>
        <p:spPr/>
        <p:txBody>
          <a:bodyPr/>
          <a:lstStyle>
            <a:lvl1pPr>
              <a:defRPr/>
            </a:lvl1pPr>
          </a:lstStyle>
          <a:p>
            <a:pPr lvl="0"/>
            <a:fld id="{03F20A31-E434-47FC-B823-64457DE0A8C0}" type="datetime1">
              <a:rPr lang="en-US"/>
              <a:pPr lvl="0"/>
              <a:t>4/16/2022</a:t>
            </a:fld>
            <a:endParaRPr lang="en-US"/>
          </a:p>
        </p:txBody>
      </p:sp>
      <p:sp>
        <p:nvSpPr>
          <p:cNvPr id="5" name="Footer Placeholder 4">
            <a:extLst>
              <a:ext uri="{FF2B5EF4-FFF2-40B4-BE49-F238E27FC236}">
                <a16:creationId xmlns:a16="http://schemas.microsoft.com/office/drawing/2014/main" id="{BCD63E0E-605F-471A-B698-B362B97192CF}"/>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632D4269-E834-4337-83CF-63DFD1CC7C0E}"/>
              </a:ext>
            </a:extLst>
          </p:cNvPr>
          <p:cNvSpPr txBox="1">
            <a:spLocks noGrp="1"/>
          </p:cNvSpPr>
          <p:nvPr>
            <p:ph type="sldNum" sz="quarter" idx="8"/>
          </p:nvPr>
        </p:nvSpPr>
        <p:spPr/>
        <p:txBody>
          <a:bodyPr/>
          <a:lstStyle>
            <a:lvl1pPr>
              <a:defRPr/>
            </a:lvl1pPr>
          </a:lstStyle>
          <a:p>
            <a:pPr lvl="0"/>
            <a:fld id="{16F15AAA-82D6-4B05-8595-77C0C5BF2CF2}" type="slidenum">
              <a:t>‹#›</a:t>
            </a:fld>
            <a:endParaRPr lang="en-US"/>
          </a:p>
        </p:txBody>
      </p:sp>
    </p:spTree>
    <p:extLst>
      <p:ext uri="{BB962C8B-B14F-4D97-AF65-F5344CB8AC3E}">
        <p14:creationId xmlns:p14="http://schemas.microsoft.com/office/powerpoint/2010/main" val="740622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98376-9D1C-4901-9050-207E57791468}"/>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2E825491-3008-4EB2-BB4D-19C3D14227E4}"/>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EBA9D-1C3C-410C-8DC3-CC36BA8B0ECC}"/>
              </a:ext>
            </a:extLst>
          </p:cNvPr>
          <p:cNvSpPr txBox="1">
            <a:spLocks noGrp="1"/>
          </p:cNvSpPr>
          <p:nvPr>
            <p:ph type="dt" sz="half" idx="7"/>
          </p:nvPr>
        </p:nvSpPr>
        <p:spPr/>
        <p:txBody>
          <a:bodyPr/>
          <a:lstStyle>
            <a:lvl1pPr>
              <a:defRPr/>
            </a:lvl1pPr>
          </a:lstStyle>
          <a:p>
            <a:pPr lvl="0"/>
            <a:fld id="{EE7A8403-33A1-4F95-9D25-4E9ADD57F60F}" type="datetime1">
              <a:rPr lang="en-US"/>
              <a:pPr lvl="0"/>
              <a:t>4/16/2022</a:t>
            </a:fld>
            <a:endParaRPr lang="en-US"/>
          </a:p>
        </p:txBody>
      </p:sp>
      <p:sp>
        <p:nvSpPr>
          <p:cNvPr id="5" name="Footer Placeholder 4">
            <a:extLst>
              <a:ext uri="{FF2B5EF4-FFF2-40B4-BE49-F238E27FC236}">
                <a16:creationId xmlns:a16="http://schemas.microsoft.com/office/drawing/2014/main" id="{7C8C7F3F-BDA6-4C2F-A716-E993D55BEF70}"/>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F1FB0678-9488-47FF-A9F0-0727C39EECE3}"/>
              </a:ext>
            </a:extLst>
          </p:cNvPr>
          <p:cNvSpPr txBox="1">
            <a:spLocks noGrp="1"/>
          </p:cNvSpPr>
          <p:nvPr>
            <p:ph type="sldNum" sz="quarter" idx="8"/>
          </p:nvPr>
        </p:nvSpPr>
        <p:spPr/>
        <p:txBody>
          <a:bodyPr/>
          <a:lstStyle>
            <a:lvl1pPr>
              <a:defRPr/>
            </a:lvl1pPr>
          </a:lstStyle>
          <a:p>
            <a:pPr lvl="0"/>
            <a:fld id="{A376B8A5-CF7A-44FD-A1EA-C7355BA8322A}" type="slidenum">
              <a:t>‹#›</a:t>
            </a:fld>
            <a:endParaRPr lang="en-US"/>
          </a:p>
        </p:txBody>
      </p:sp>
    </p:spTree>
    <p:extLst>
      <p:ext uri="{BB962C8B-B14F-4D97-AF65-F5344CB8AC3E}">
        <p14:creationId xmlns:p14="http://schemas.microsoft.com/office/powerpoint/2010/main" val="53910001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4DA13-568A-4DA9-AAB9-41F1EEA3C05E}"/>
              </a:ext>
            </a:extLst>
          </p:cNvPr>
          <p:cNvSpPr txBox="1">
            <a:spLocks noGrp="1"/>
          </p:cNvSpPr>
          <p:nvPr>
            <p:ph type="title"/>
          </p:nvPr>
        </p:nvSpPr>
        <p:spPr>
          <a:xfrm>
            <a:off x="1154960" y="2861733"/>
            <a:ext cx="8825660" cy="1915649"/>
          </a:xfrm>
        </p:spPr>
        <p:txBody>
          <a:bodyPr anchor="b"/>
          <a:lstStyle>
            <a:lvl1pPr>
              <a:defRPr sz="4000"/>
            </a:lvl1pPr>
          </a:lstStyle>
          <a:p>
            <a:pPr lvl="0"/>
            <a:r>
              <a:rPr lang="en-US"/>
              <a:t>Click to edit Master title style</a:t>
            </a:r>
          </a:p>
        </p:txBody>
      </p:sp>
      <p:sp>
        <p:nvSpPr>
          <p:cNvPr id="3" name="Text Placeholder 2">
            <a:extLst>
              <a:ext uri="{FF2B5EF4-FFF2-40B4-BE49-F238E27FC236}">
                <a16:creationId xmlns:a16="http://schemas.microsoft.com/office/drawing/2014/main" id="{EFC313C6-1CE4-4FEB-9BF5-1B75C10651F6}"/>
              </a:ext>
            </a:extLst>
          </p:cNvPr>
          <p:cNvSpPr txBox="1">
            <a:spLocks noGrp="1"/>
          </p:cNvSpPr>
          <p:nvPr>
            <p:ph type="body" idx="1"/>
          </p:nvPr>
        </p:nvSpPr>
        <p:spPr>
          <a:xfrm>
            <a:off x="1154951" y="4777383"/>
            <a:ext cx="8825660" cy="860395"/>
          </a:xfrm>
        </p:spPr>
        <p:txBody>
          <a:bodyPr/>
          <a:lstStyle>
            <a:lvl1pPr marL="0" indent="0">
              <a:buNone/>
              <a:defRPr cap="all">
                <a:solidFill>
                  <a:srgbClr val="ACD433"/>
                </a:solidFill>
              </a:defRPr>
            </a:lvl1pPr>
          </a:lstStyle>
          <a:p>
            <a:pPr lvl="0"/>
            <a:r>
              <a:rPr lang="en-US"/>
              <a:t>Click to edit Master text styles</a:t>
            </a:r>
          </a:p>
        </p:txBody>
      </p:sp>
      <p:sp>
        <p:nvSpPr>
          <p:cNvPr id="4" name="Date Placeholder 3">
            <a:extLst>
              <a:ext uri="{FF2B5EF4-FFF2-40B4-BE49-F238E27FC236}">
                <a16:creationId xmlns:a16="http://schemas.microsoft.com/office/drawing/2014/main" id="{F3D0AE6E-2D06-4DE6-84B2-D9B92C1232D1}"/>
              </a:ext>
            </a:extLst>
          </p:cNvPr>
          <p:cNvSpPr txBox="1">
            <a:spLocks noGrp="1"/>
          </p:cNvSpPr>
          <p:nvPr>
            <p:ph type="dt" sz="half" idx="7"/>
          </p:nvPr>
        </p:nvSpPr>
        <p:spPr/>
        <p:txBody>
          <a:bodyPr/>
          <a:lstStyle>
            <a:lvl1pPr>
              <a:defRPr/>
            </a:lvl1pPr>
          </a:lstStyle>
          <a:p>
            <a:pPr lvl="0"/>
            <a:fld id="{B31B2CC7-A3D2-47DE-91F9-5838E73E7352}" type="datetime1">
              <a:rPr lang="en-US"/>
              <a:pPr lvl="0"/>
              <a:t>4/16/2022</a:t>
            </a:fld>
            <a:endParaRPr lang="en-US"/>
          </a:p>
        </p:txBody>
      </p:sp>
      <p:sp>
        <p:nvSpPr>
          <p:cNvPr id="5" name="Footer Placeholder 4">
            <a:extLst>
              <a:ext uri="{FF2B5EF4-FFF2-40B4-BE49-F238E27FC236}">
                <a16:creationId xmlns:a16="http://schemas.microsoft.com/office/drawing/2014/main" id="{B352F449-A4E1-4BD4-9FE6-0C84679B01AE}"/>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130002B4-21E6-401D-8FDE-6C5DB39EDEC6}"/>
              </a:ext>
            </a:extLst>
          </p:cNvPr>
          <p:cNvSpPr txBox="1">
            <a:spLocks noGrp="1"/>
          </p:cNvSpPr>
          <p:nvPr>
            <p:ph type="sldNum" sz="quarter" idx="8"/>
          </p:nvPr>
        </p:nvSpPr>
        <p:spPr/>
        <p:txBody>
          <a:bodyPr/>
          <a:lstStyle>
            <a:lvl1pPr>
              <a:defRPr/>
            </a:lvl1pPr>
          </a:lstStyle>
          <a:p>
            <a:pPr lvl="0"/>
            <a:fld id="{6C5B7467-7B8B-457A-81BC-C53B4CB21EDE}" type="slidenum">
              <a:t>‹#›</a:t>
            </a:fld>
            <a:endParaRPr lang="en-US"/>
          </a:p>
        </p:txBody>
      </p:sp>
    </p:spTree>
    <p:extLst>
      <p:ext uri="{BB962C8B-B14F-4D97-AF65-F5344CB8AC3E}">
        <p14:creationId xmlns:p14="http://schemas.microsoft.com/office/powerpoint/2010/main" val="2265521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55C9A-6BE5-4AC0-A42A-41FFEA5BFDE8}"/>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801E3309-DFA0-46C6-96B8-F32896074046}"/>
              </a:ext>
            </a:extLst>
          </p:cNvPr>
          <p:cNvSpPr txBox="1">
            <a:spLocks noGrp="1"/>
          </p:cNvSpPr>
          <p:nvPr>
            <p:ph idx="1"/>
          </p:nvPr>
        </p:nvSpPr>
        <p:spPr>
          <a:xfrm>
            <a:off x="1103315" y="2060572"/>
            <a:ext cx="4396334" cy="4195760"/>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ED30C4-AFA5-44D5-92FA-B57C6E832573}"/>
              </a:ext>
            </a:extLst>
          </p:cNvPr>
          <p:cNvSpPr txBox="1">
            <a:spLocks noGrp="1"/>
          </p:cNvSpPr>
          <p:nvPr>
            <p:ph idx="2"/>
          </p:nvPr>
        </p:nvSpPr>
        <p:spPr>
          <a:xfrm>
            <a:off x="5654494" y="2056092"/>
            <a:ext cx="4396343" cy="4200241"/>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AAFC18-9FC0-426B-AD1F-48C3A7C6410F}"/>
              </a:ext>
            </a:extLst>
          </p:cNvPr>
          <p:cNvSpPr txBox="1">
            <a:spLocks noGrp="1"/>
          </p:cNvSpPr>
          <p:nvPr>
            <p:ph type="dt" sz="half" idx="7"/>
          </p:nvPr>
        </p:nvSpPr>
        <p:spPr/>
        <p:txBody>
          <a:bodyPr/>
          <a:lstStyle>
            <a:lvl1pPr>
              <a:defRPr/>
            </a:lvl1pPr>
          </a:lstStyle>
          <a:p>
            <a:pPr lvl="0"/>
            <a:fld id="{6782921D-FA97-49F5-ADC4-AEA26E230099}" type="datetime1">
              <a:rPr lang="en-US"/>
              <a:pPr lvl="0"/>
              <a:t>4/16/2022</a:t>
            </a:fld>
            <a:endParaRPr lang="en-US"/>
          </a:p>
        </p:txBody>
      </p:sp>
      <p:sp>
        <p:nvSpPr>
          <p:cNvPr id="6" name="Footer Placeholder 5">
            <a:extLst>
              <a:ext uri="{FF2B5EF4-FFF2-40B4-BE49-F238E27FC236}">
                <a16:creationId xmlns:a16="http://schemas.microsoft.com/office/drawing/2014/main" id="{4FEB08D0-4ED1-46E7-84FF-5A59F29A1E7D}"/>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4ED4D755-CC87-4CAD-992F-6742DCBCFAD6}"/>
              </a:ext>
            </a:extLst>
          </p:cNvPr>
          <p:cNvSpPr txBox="1">
            <a:spLocks noGrp="1"/>
          </p:cNvSpPr>
          <p:nvPr>
            <p:ph type="sldNum" sz="quarter" idx="8"/>
          </p:nvPr>
        </p:nvSpPr>
        <p:spPr/>
        <p:txBody>
          <a:bodyPr/>
          <a:lstStyle>
            <a:lvl1pPr>
              <a:defRPr/>
            </a:lvl1pPr>
          </a:lstStyle>
          <a:p>
            <a:pPr lvl="0"/>
            <a:fld id="{5CEEA1F1-F663-46C6-8434-51201DD8550E}" type="slidenum">
              <a:t>‹#›</a:t>
            </a:fld>
            <a:endParaRPr lang="en-US"/>
          </a:p>
        </p:txBody>
      </p:sp>
    </p:spTree>
    <p:extLst>
      <p:ext uri="{BB962C8B-B14F-4D97-AF65-F5344CB8AC3E}">
        <p14:creationId xmlns:p14="http://schemas.microsoft.com/office/powerpoint/2010/main" val="3909605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9E28C-1939-42EA-93FA-5A08A435505E}"/>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0E519F71-D003-46B8-81BA-4F390CAFEB60}"/>
              </a:ext>
            </a:extLst>
          </p:cNvPr>
          <p:cNvSpPr txBox="1">
            <a:spLocks noGrp="1"/>
          </p:cNvSpPr>
          <p:nvPr>
            <p:ph type="body" idx="1"/>
          </p:nvPr>
        </p:nvSpPr>
        <p:spPr>
          <a:xfrm>
            <a:off x="1103315" y="1904996"/>
            <a:ext cx="4396334" cy="576264"/>
          </a:xfrm>
        </p:spPr>
        <p:txBody>
          <a:bodyPr anchor="b">
            <a:noAutofit/>
          </a:bodyPr>
          <a:lstStyle>
            <a:lvl1pPr marL="0" indent="0">
              <a:buNone/>
              <a:defRPr sz="2400">
                <a:solidFill>
                  <a:srgbClr val="ACD433"/>
                </a:solidFill>
              </a:defRPr>
            </a:lvl1pPr>
          </a:lstStyle>
          <a:p>
            <a:pPr lvl="0"/>
            <a:r>
              <a:rPr lang="en-US"/>
              <a:t>Click to edit Master text styles</a:t>
            </a:r>
          </a:p>
        </p:txBody>
      </p:sp>
      <p:sp>
        <p:nvSpPr>
          <p:cNvPr id="4" name="Content Placeholder 3">
            <a:extLst>
              <a:ext uri="{FF2B5EF4-FFF2-40B4-BE49-F238E27FC236}">
                <a16:creationId xmlns:a16="http://schemas.microsoft.com/office/drawing/2014/main" id="{44B9B9D9-27F9-4362-9DA9-3E0C2B6542FA}"/>
              </a:ext>
            </a:extLst>
          </p:cNvPr>
          <p:cNvSpPr txBox="1">
            <a:spLocks noGrp="1"/>
          </p:cNvSpPr>
          <p:nvPr>
            <p:ph idx="2"/>
          </p:nvPr>
        </p:nvSpPr>
        <p:spPr>
          <a:xfrm>
            <a:off x="1103315" y="2514600"/>
            <a:ext cx="4396334" cy="3741733"/>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A4AB3D2-796B-487B-8B87-0B29D4408DBE}"/>
              </a:ext>
            </a:extLst>
          </p:cNvPr>
          <p:cNvSpPr txBox="1">
            <a:spLocks noGrp="1"/>
          </p:cNvSpPr>
          <p:nvPr>
            <p:ph type="body" idx="3"/>
          </p:nvPr>
        </p:nvSpPr>
        <p:spPr>
          <a:xfrm>
            <a:off x="5654494" y="1904996"/>
            <a:ext cx="4396334" cy="576264"/>
          </a:xfrm>
        </p:spPr>
        <p:txBody>
          <a:bodyPr anchor="b">
            <a:noAutofit/>
          </a:bodyPr>
          <a:lstStyle>
            <a:lvl1pPr marL="0" indent="0">
              <a:buNone/>
              <a:defRPr sz="2400">
                <a:solidFill>
                  <a:srgbClr val="ACD433"/>
                </a:solidFill>
              </a:defRPr>
            </a:lvl1pPr>
          </a:lstStyle>
          <a:p>
            <a:pPr lvl="0"/>
            <a:r>
              <a:rPr lang="en-US"/>
              <a:t>Click to edit Master text styles</a:t>
            </a:r>
          </a:p>
        </p:txBody>
      </p:sp>
      <p:sp>
        <p:nvSpPr>
          <p:cNvPr id="6" name="Content Placeholder 5">
            <a:extLst>
              <a:ext uri="{FF2B5EF4-FFF2-40B4-BE49-F238E27FC236}">
                <a16:creationId xmlns:a16="http://schemas.microsoft.com/office/drawing/2014/main" id="{F62B29D9-214B-4737-975F-7B7DB82D7388}"/>
              </a:ext>
            </a:extLst>
          </p:cNvPr>
          <p:cNvSpPr txBox="1">
            <a:spLocks noGrp="1"/>
          </p:cNvSpPr>
          <p:nvPr>
            <p:ph idx="4"/>
          </p:nvPr>
        </p:nvSpPr>
        <p:spPr>
          <a:xfrm>
            <a:off x="5654494" y="2514600"/>
            <a:ext cx="4396334" cy="3741733"/>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7E8343-EF79-46C5-AAD2-FD2BC31D55B2}"/>
              </a:ext>
            </a:extLst>
          </p:cNvPr>
          <p:cNvSpPr txBox="1">
            <a:spLocks noGrp="1"/>
          </p:cNvSpPr>
          <p:nvPr>
            <p:ph type="dt" sz="half" idx="7"/>
          </p:nvPr>
        </p:nvSpPr>
        <p:spPr/>
        <p:txBody>
          <a:bodyPr/>
          <a:lstStyle>
            <a:lvl1pPr>
              <a:defRPr/>
            </a:lvl1pPr>
          </a:lstStyle>
          <a:p>
            <a:pPr lvl="0"/>
            <a:fld id="{FBAAD1D7-7CA9-4A7E-9815-A67377A8AFAA}" type="datetime1">
              <a:rPr lang="en-US"/>
              <a:pPr lvl="0"/>
              <a:t>4/16/2022</a:t>
            </a:fld>
            <a:endParaRPr lang="en-US"/>
          </a:p>
        </p:txBody>
      </p:sp>
      <p:sp>
        <p:nvSpPr>
          <p:cNvPr id="8" name="Footer Placeholder 7">
            <a:extLst>
              <a:ext uri="{FF2B5EF4-FFF2-40B4-BE49-F238E27FC236}">
                <a16:creationId xmlns:a16="http://schemas.microsoft.com/office/drawing/2014/main" id="{1013640C-58F2-4F2E-AF1E-F6A57697E753}"/>
              </a:ext>
            </a:extLst>
          </p:cNvPr>
          <p:cNvSpPr txBox="1">
            <a:spLocks noGrp="1"/>
          </p:cNvSpPr>
          <p:nvPr>
            <p:ph type="ftr" sz="quarter" idx="9"/>
          </p:nvPr>
        </p:nvSpPr>
        <p:spPr/>
        <p:txBody>
          <a:bodyPr/>
          <a:lstStyle>
            <a:lvl1pPr>
              <a:defRPr/>
            </a:lvl1pPr>
          </a:lstStyle>
          <a:p>
            <a:pPr lvl="0"/>
            <a:endParaRPr lang="en-US"/>
          </a:p>
        </p:txBody>
      </p:sp>
      <p:sp>
        <p:nvSpPr>
          <p:cNvPr id="9" name="Slide Number Placeholder 8">
            <a:extLst>
              <a:ext uri="{FF2B5EF4-FFF2-40B4-BE49-F238E27FC236}">
                <a16:creationId xmlns:a16="http://schemas.microsoft.com/office/drawing/2014/main" id="{C1237891-E52E-481F-9622-BD7632317728}"/>
              </a:ext>
            </a:extLst>
          </p:cNvPr>
          <p:cNvSpPr txBox="1">
            <a:spLocks noGrp="1"/>
          </p:cNvSpPr>
          <p:nvPr>
            <p:ph type="sldNum" sz="quarter" idx="8"/>
          </p:nvPr>
        </p:nvSpPr>
        <p:spPr/>
        <p:txBody>
          <a:bodyPr/>
          <a:lstStyle>
            <a:lvl1pPr>
              <a:defRPr/>
            </a:lvl1pPr>
          </a:lstStyle>
          <a:p>
            <a:pPr lvl="0"/>
            <a:fld id="{6B09D39E-4E7F-4B84-9639-C707EF2381ED}" type="slidenum">
              <a:t>‹#›</a:t>
            </a:fld>
            <a:endParaRPr lang="en-US"/>
          </a:p>
        </p:txBody>
      </p:sp>
    </p:spTree>
    <p:extLst>
      <p:ext uri="{BB962C8B-B14F-4D97-AF65-F5344CB8AC3E}">
        <p14:creationId xmlns:p14="http://schemas.microsoft.com/office/powerpoint/2010/main" val="857870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45F67-35E6-4844-869B-8F8FE15EFA73}"/>
              </a:ext>
            </a:extLst>
          </p:cNvPr>
          <p:cNvSpPr txBox="1">
            <a:spLocks noGrp="1"/>
          </p:cNvSpPr>
          <p:nvPr>
            <p:ph type="title"/>
          </p:nvPr>
        </p:nvSpPr>
        <p:spPr/>
        <p:txBody>
          <a:bodyPr/>
          <a:lstStyle>
            <a:lvl1pPr>
              <a:defRPr/>
            </a:lvl1pPr>
          </a:lstStyle>
          <a:p>
            <a:pPr lvl="0"/>
            <a:r>
              <a:rPr lang="en-US"/>
              <a:t>Click to edit Master title style</a:t>
            </a:r>
          </a:p>
        </p:txBody>
      </p:sp>
      <p:sp>
        <p:nvSpPr>
          <p:cNvPr id="3" name="Date Placeholder 2">
            <a:extLst>
              <a:ext uri="{FF2B5EF4-FFF2-40B4-BE49-F238E27FC236}">
                <a16:creationId xmlns:a16="http://schemas.microsoft.com/office/drawing/2014/main" id="{81DCA96D-776C-4ECE-9261-D3595165A667}"/>
              </a:ext>
            </a:extLst>
          </p:cNvPr>
          <p:cNvSpPr txBox="1">
            <a:spLocks noGrp="1"/>
          </p:cNvSpPr>
          <p:nvPr>
            <p:ph type="dt" sz="half" idx="7"/>
          </p:nvPr>
        </p:nvSpPr>
        <p:spPr/>
        <p:txBody>
          <a:bodyPr/>
          <a:lstStyle>
            <a:lvl1pPr>
              <a:defRPr/>
            </a:lvl1pPr>
          </a:lstStyle>
          <a:p>
            <a:pPr lvl="0"/>
            <a:fld id="{86736D6A-B8F7-4E50-AE18-079B7DA17BCF}" type="datetime1">
              <a:rPr lang="en-US"/>
              <a:pPr lvl="0"/>
              <a:t>4/16/2022</a:t>
            </a:fld>
            <a:endParaRPr lang="en-US"/>
          </a:p>
        </p:txBody>
      </p:sp>
      <p:sp>
        <p:nvSpPr>
          <p:cNvPr id="4" name="Footer Placeholder 3">
            <a:extLst>
              <a:ext uri="{FF2B5EF4-FFF2-40B4-BE49-F238E27FC236}">
                <a16:creationId xmlns:a16="http://schemas.microsoft.com/office/drawing/2014/main" id="{477DDA26-F85D-482D-94F6-77BFE6DA38E9}"/>
              </a:ext>
            </a:extLst>
          </p:cNvPr>
          <p:cNvSpPr txBox="1">
            <a:spLocks noGrp="1"/>
          </p:cNvSpPr>
          <p:nvPr>
            <p:ph type="ftr" sz="quarter" idx="9"/>
          </p:nvPr>
        </p:nvSpPr>
        <p:spPr/>
        <p:txBody>
          <a:bodyPr/>
          <a:lstStyle>
            <a:lvl1pPr>
              <a:defRPr/>
            </a:lvl1pPr>
          </a:lstStyle>
          <a:p>
            <a:pPr lvl="0"/>
            <a:endParaRPr lang="en-US"/>
          </a:p>
        </p:txBody>
      </p:sp>
      <p:sp>
        <p:nvSpPr>
          <p:cNvPr id="5" name="Slide Number Placeholder 4">
            <a:extLst>
              <a:ext uri="{FF2B5EF4-FFF2-40B4-BE49-F238E27FC236}">
                <a16:creationId xmlns:a16="http://schemas.microsoft.com/office/drawing/2014/main" id="{A38C0DB7-EC97-4DBB-8983-F58A32B99FBA}"/>
              </a:ext>
            </a:extLst>
          </p:cNvPr>
          <p:cNvSpPr txBox="1">
            <a:spLocks noGrp="1"/>
          </p:cNvSpPr>
          <p:nvPr>
            <p:ph type="sldNum" sz="quarter" idx="8"/>
          </p:nvPr>
        </p:nvSpPr>
        <p:spPr/>
        <p:txBody>
          <a:bodyPr/>
          <a:lstStyle>
            <a:lvl1pPr>
              <a:defRPr/>
            </a:lvl1pPr>
          </a:lstStyle>
          <a:p>
            <a:pPr lvl="0"/>
            <a:fld id="{3DBC77CE-5644-4293-B0BA-1D7E23D77305}" type="slidenum">
              <a:t>‹#›</a:t>
            </a:fld>
            <a:endParaRPr lang="en-US"/>
          </a:p>
        </p:txBody>
      </p:sp>
    </p:spTree>
    <p:extLst>
      <p:ext uri="{BB962C8B-B14F-4D97-AF65-F5344CB8AC3E}">
        <p14:creationId xmlns:p14="http://schemas.microsoft.com/office/powerpoint/2010/main" val="3330299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20B2D2-14BC-4D1A-9002-58D8FD029CAE}"/>
              </a:ext>
            </a:extLst>
          </p:cNvPr>
          <p:cNvSpPr txBox="1">
            <a:spLocks noGrp="1"/>
          </p:cNvSpPr>
          <p:nvPr>
            <p:ph type="dt" sz="half" idx="7"/>
          </p:nvPr>
        </p:nvSpPr>
        <p:spPr/>
        <p:txBody>
          <a:bodyPr/>
          <a:lstStyle>
            <a:lvl1pPr>
              <a:defRPr/>
            </a:lvl1pPr>
          </a:lstStyle>
          <a:p>
            <a:pPr lvl="0"/>
            <a:fld id="{93305AE5-A9A9-4C54-90CC-BFA197F08E75}" type="datetime1">
              <a:rPr lang="en-US"/>
              <a:pPr lvl="0"/>
              <a:t>4/16/2022</a:t>
            </a:fld>
            <a:endParaRPr lang="en-US"/>
          </a:p>
        </p:txBody>
      </p:sp>
      <p:sp>
        <p:nvSpPr>
          <p:cNvPr id="3" name="Footer Placeholder 2">
            <a:extLst>
              <a:ext uri="{FF2B5EF4-FFF2-40B4-BE49-F238E27FC236}">
                <a16:creationId xmlns:a16="http://schemas.microsoft.com/office/drawing/2014/main" id="{7D9D22C9-C822-424D-A9DE-32E5321CF6BE}"/>
              </a:ext>
            </a:extLst>
          </p:cNvPr>
          <p:cNvSpPr txBox="1">
            <a:spLocks noGrp="1"/>
          </p:cNvSpPr>
          <p:nvPr>
            <p:ph type="ftr" sz="quarter" idx="9"/>
          </p:nvPr>
        </p:nvSpPr>
        <p:spPr/>
        <p:txBody>
          <a:bodyPr/>
          <a:lstStyle>
            <a:lvl1pPr>
              <a:defRPr/>
            </a:lvl1pPr>
          </a:lstStyle>
          <a:p>
            <a:pPr lvl="0"/>
            <a:endParaRPr lang="en-US"/>
          </a:p>
        </p:txBody>
      </p:sp>
      <p:sp>
        <p:nvSpPr>
          <p:cNvPr id="4" name="Slide Number Placeholder 3">
            <a:extLst>
              <a:ext uri="{FF2B5EF4-FFF2-40B4-BE49-F238E27FC236}">
                <a16:creationId xmlns:a16="http://schemas.microsoft.com/office/drawing/2014/main" id="{4FDC7494-D86A-4AA4-B9CA-5B2C7E1390ED}"/>
              </a:ext>
            </a:extLst>
          </p:cNvPr>
          <p:cNvSpPr txBox="1">
            <a:spLocks noGrp="1"/>
          </p:cNvSpPr>
          <p:nvPr>
            <p:ph type="sldNum" sz="quarter" idx="8"/>
          </p:nvPr>
        </p:nvSpPr>
        <p:spPr/>
        <p:txBody>
          <a:bodyPr/>
          <a:lstStyle>
            <a:lvl1pPr>
              <a:defRPr/>
            </a:lvl1pPr>
          </a:lstStyle>
          <a:p>
            <a:pPr lvl="0"/>
            <a:fld id="{85428453-BABC-4011-B12A-F536D0B4826A}" type="slidenum">
              <a:t>‹#›</a:t>
            </a:fld>
            <a:endParaRPr lang="en-US"/>
          </a:p>
        </p:txBody>
      </p:sp>
    </p:spTree>
    <p:extLst>
      <p:ext uri="{BB962C8B-B14F-4D97-AF65-F5344CB8AC3E}">
        <p14:creationId xmlns:p14="http://schemas.microsoft.com/office/powerpoint/2010/main" val="3350464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C9D81-A9A9-4A55-A5E9-349F9691549D}"/>
              </a:ext>
            </a:extLst>
          </p:cNvPr>
          <p:cNvSpPr txBox="1">
            <a:spLocks noGrp="1"/>
          </p:cNvSpPr>
          <p:nvPr>
            <p:ph type="title"/>
          </p:nvPr>
        </p:nvSpPr>
        <p:spPr>
          <a:xfrm>
            <a:off x="1154951" y="1447796"/>
            <a:ext cx="3401065" cy="1447796"/>
          </a:xfrm>
        </p:spPr>
        <p:txBody>
          <a:bodyPr anchor="b"/>
          <a:lstStyle>
            <a:lvl1pPr>
              <a:defRPr sz="2400"/>
            </a:lvl1pPr>
          </a:lstStyle>
          <a:p>
            <a:pPr lvl="0"/>
            <a:r>
              <a:rPr lang="en-US"/>
              <a:t>Click to edit Master title style</a:t>
            </a:r>
          </a:p>
        </p:txBody>
      </p:sp>
      <p:sp>
        <p:nvSpPr>
          <p:cNvPr id="3" name="Content Placeholder 2">
            <a:extLst>
              <a:ext uri="{FF2B5EF4-FFF2-40B4-BE49-F238E27FC236}">
                <a16:creationId xmlns:a16="http://schemas.microsoft.com/office/drawing/2014/main" id="{92E898A4-EC8E-4608-A8D7-D45580D17DC1}"/>
              </a:ext>
            </a:extLst>
          </p:cNvPr>
          <p:cNvSpPr txBox="1">
            <a:spLocks noGrp="1"/>
          </p:cNvSpPr>
          <p:nvPr>
            <p:ph idx="1"/>
          </p:nvPr>
        </p:nvSpPr>
        <p:spPr>
          <a:xfrm>
            <a:off x="4784616" y="1447796"/>
            <a:ext cx="5195995" cy="4572000"/>
          </a:xfrm>
        </p:spPr>
        <p:txBody>
          <a:bodyPr anchor="ct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41E40B-C4EA-4E1E-A5E5-D06A80E2EC12}"/>
              </a:ext>
            </a:extLst>
          </p:cNvPr>
          <p:cNvSpPr txBox="1">
            <a:spLocks noGrp="1"/>
          </p:cNvSpPr>
          <p:nvPr>
            <p:ph type="body" idx="2"/>
          </p:nvPr>
        </p:nvSpPr>
        <p:spPr>
          <a:xfrm>
            <a:off x="1154951" y="3129277"/>
            <a:ext cx="3401065" cy="2895603"/>
          </a:xfrm>
        </p:spPr>
        <p:txBody>
          <a:bodyPr/>
          <a:lstStyle>
            <a:lvl1pPr marL="0" indent="0">
              <a:buNone/>
              <a:defRPr sz="1400"/>
            </a:lvl1pPr>
          </a:lstStyle>
          <a:p>
            <a:pPr lvl="0"/>
            <a:r>
              <a:rPr lang="en-US"/>
              <a:t>Click to edit Master text styles</a:t>
            </a:r>
          </a:p>
        </p:txBody>
      </p:sp>
      <p:sp>
        <p:nvSpPr>
          <p:cNvPr id="5" name="Date Placeholder 4">
            <a:extLst>
              <a:ext uri="{FF2B5EF4-FFF2-40B4-BE49-F238E27FC236}">
                <a16:creationId xmlns:a16="http://schemas.microsoft.com/office/drawing/2014/main" id="{D0AC28D2-6A15-460F-86AC-4E21D25144FC}"/>
              </a:ext>
            </a:extLst>
          </p:cNvPr>
          <p:cNvSpPr txBox="1">
            <a:spLocks noGrp="1"/>
          </p:cNvSpPr>
          <p:nvPr>
            <p:ph type="dt" sz="half" idx="7"/>
          </p:nvPr>
        </p:nvSpPr>
        <p:spPr/>
        <p:txBody>
          <a:bodyPr/>
          <a:lstStyle>
            <a:lvl1pPr>
              <a:defRPr/>
            </a:lvl1pPr>
          </a:lstStyle>
          <a:p>
            <a:pPr lvl="0"/>
            <a:fld id="{D18D8C2E-84D4-417C-8CA8-ACE7056418DD}" type="datetime1">
              <a:rPr lang="en-US"/>
              <a:pPr lvl="0"/>
              <a:t>4/16/2022</a:t>
            </a:fld>
            <a:endParaRPr lang="en-US"/>
          </a:p>
        </p:txBody>
      </p:sp>
      <p:sp>
        <p:nvSpPr>
          <p:cNvPr id="6" name="Footer Placeholder 5">
            <a:extLst>
              <a:ext uri="{FF2B5EF4-FFF2-40B4-BE49-F238E27FC236}">
                <a16:creationId xmlns:a16="http://schemas.microsoft.com/office/drawing/2014/main" id="{0991903F-80DD-4325-973A-B4BA217A8DC8}"/>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A3C07A07-B84D-44EC-9E5E-51383E2D0483}"/>
              </a:ext>
            </a:extLst>
          </p:cNvPr>
          <p:cNvSpPr txBox="1">
            <a:spLocks noGrp="1"/>
          </p:cNvSpPr>
          <p:nvPr>
            <p:ph type="sldNum" sz="quarter" idx="8"/>
          </p:nvPr>
        </p:nvSpPr>
        <p:spPr/>
        <p:txBody>
          <a:bodyPr/>
          <a:lstStyle>
            <a:lvl1pPr>
              <a:defRPr/>
            </a:lvl1pPr>
          </a:lstStyle>
          <a:p>
            <a:pPr lvl="0"/>
            <a:fld id="{AA562A67-B336-499E-BE64-1B7980C92835}" type="slidenum">
              <a:t>‹#›</a:t>
            </a:fld>
            <a:endParaRPr lang="en-US"/>
          </a:p>
        </p:txBody>
      </p:sp>
    </p:spTree>
    <p:extLst>
      <p:ext uri="{BB962C8B-B14F-4D97-AF65-F5344CB8AC3E}">
        <p14:creationId xmlns:p14="http://schemas.microsoft.com/office/powerpoint/2010/main" val="1100635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1F7DB-8311-457C-B3A8-90FB031A7061}"/>
              </a:ext>
            </a:extLst>
          </p:cNvPr>
          <p:cNvSpPr txBox="1">
            <a:spLocks noGrp="1"/>
          </p:cNvSpPr>
          <p:nvPr>
            <p:ph type="title"/>
          </p:nvPr>
        </p:nvSpPr>
        <p:spPr>
          <a:xfrm>
            <a:off x="1153908" y="1854192"/>
            <a:ext cx="5092906" cy="1574807"/>
          </a:xfrm>
        </p:spPr>
        <p:txBody>
          <a:bodyPr anchor="b">
            <a:normAutofit/>
          </a:bodyPr>
          <a:lstStyle>
            <a:lvl1pPr>
              <a:defRPr sz="3600"/>
            </a:lvl1pPr>
          </a:lstStyle>
          <a:p>
            <a:pPr lvl="0"/>
            <a:r>
              <a:rPr lang="en-US"/>
              <a:t>Click to edit Master title style</a:t>
            </a:r>
          </a:p>
        </p:txBody>
      </p:sp>
      <p:sp>
        <p:nvSpPr>
          <p:cNvPr id="3" name="Picture Placeholder 2">
            <a:extLst>
              <a:ext uri="{FF2B5EF4-FFF2-40B4-BE49-F238E27FC236}">
                <a16:creationId xmlns:a16="http://schemas.microsoft.com/office/drawing/2014/main" id="{6BCEBEF0-11C9-4476-92F2-CD4263CCA5F7}"/>
              </a:ext>
            </a:extLst>
          </p:cNvPr>
          <p:cNvSpPr txBox="1">
            <a:spLocks noGrp="1"/>
          </p:cNvSpPr>
          <p:nvPr>
            <p:ph type="pic" idx="1"/>
          </p:nvPr>
        </p:nvSpPr>
        <p:spPr>
          <a:xfrm>
            <a:off x="6949549" y="1143000"/>
            <a:ext cx="3200400" cy="4572000"/>
          </a:xfrm>
          <a:effectLst>
            <a:outerShdw dist="50804" dir="5400000" algn="tl">
              <a:srgbClr val="000000">
                <a:alpha val="43000"/>
              </a:srgbClr>
            </a:outerShdw>
          </a:effectLst>
        </p:spPr>
        <p:txBody>
          <a:bodyPr anchorCtr="1"/>
          <a:lstStyle>
            <a:lvl1pPr marL="0" indent="0" algn="ctr">
              <a:buNone/>
              <a:defRPr sz="1600"/>
            </a:lvl1pPr>
          </a:lstStyle>
          <a:p>
            <a:pPr lvl="0"/>
            <a:r>
              <a:rPr lang="en-US"/>
              <a:t>Click icon to add picture</a:t>
            </a:r>
          </a:p>
        </p:txBody>
      </p:sp>
      <p:sp>
        <p:nvSpPr>
          <p:cNvPr id="4" name="Text Placeholder 3">
            <a:extLst>
              <a:ext uri="{FF2B5EF4-FFF2-40B4-BE49-F238E27FC236}">
                <a16:creationId xmlns:a16="http://schemas.microsoft.com/office/drawing/2014/main" id="{30C6DE24-ED06-4249-958D-682BE0FE7BAC}"/>
              </a:ext>
            </a:extLst>
          </p:cNvPr>
          <p:cNvSpPr txBox="1">
            <a:spLocks noGrp="1"/>
          </p:cNvSpPr>
          <p:nvPr>
            <p:ph type="body" idx="2"/>
          </p:nvPr>
        </p:nvSpPr>
        <p:spPr>
          <a:xfrm>
            <a:off x="1154951" y="3657600"/>
            <a:ext cx="5084978" cy="1371600"/>
          </a:xfrm>
        </p:spPr>
        <p:txBody>
          <a:bodyPr/>
          <a:lstStyle>
            <a:lvl1pPr marL="0" indent="0">
              <a:buNone/>
              <a:defRPr sz="1400"/>
            </a:lvl1pPr>
          </a:lstStyle>
          <a:p>
            <a:pPr lvl="0"/>
            <a:r>
              <a:rPr lang="en-US"/>
              <a:t>Click to edit Master text styles</a:t>
            </a:r>
          </a:p>
        </p:txBody>
      </p:sp>
      <p:sp>
        <p:nvSpPr>
          <p:cNvPr id="5" name="Date Placeholder 4">
            <a:extLst>
              <a:ext uri="{FF2B5EF4-FFF2-40B4-BE49-F238E27FC236}">
                <a16:creationId xmlns:a16="http://schemas.microsoft.com/office/drawing/2014/main" id="{DC4F3374-BC14-40D8-A400-4B61915E072E}"/>
              </a:ext>
            </a:extLst>
          </p:cNvPr>
          <p:cNvSpPr txBox="1">
            <a:spLocks noGrp="1"/>
          </p:cNvSpPr>
          <p:nvPr>
            <p:ph type="dt" sz="half" idx="7"/>
          </p:nvPr>
        </p:nvSpPr>
        <p:spPr/>
        <p:txBody>
          <a:bodyPr/>
          <a:lstStyle>
            <a:lvl1pPr>
              <a:defRPr/>
            </a:lvl1pPr>
          </a:lstStyle>
          <a:p>
            <a:pPr lvl="0"/>
            <a:fld id="{CB6C3EEC-3362-4854-8789-1528421CD881}" type="datetime1">
              <a:rPr lang="en-US"/>
              <a:pPr lvl="0"/>
              <a:t>4/16/2022</a:t>
            </a:fld>
            <a:endParaRPr lang="en-US"/>
          </a:p>
        </p:txBody>
      </p:sp>
      <p:sp>
        <p:nvSpPr>
          <p:cNvPr id="6" name="Footer Placeholder 5">
            <a:extLst>
              <a:ext uri="{FF2B5EF4-FFF2-40B4-BE49-F238E27FC236}">
                <a16:creationId xmlns:a16="http://schemas.microsoft.com/office/drawing/2014/main" id="{74217754-17EC-413E-9176-CDC7F24FCC65}"/>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24025199-3248-4539-AFE3-FD4AD4C9C0C3}"/>
              </a:ext>
            </a:extLst>
          </p:cNvPr>
          <p:cNvSpPr txBox="1">
            <a:spLocks noGrp="1"/>
          </p:cNvSpPr>
          <p:nvPr>
            <p:ph type="sldNum" sz="quarter" idx="8"/>
          </p:nvPr>
        </p:nvSpPr>
        <p:spPr/>
        <p:txBody>
          <a:bodyPr/>
          <a:lstStyle>
            <a:lvl1pPr>
              <a:defRPr/>
            </a:lvl1pPr>
          </a:lstStyle>
          <a:p>
            <a:pPr lvl="0"/>
            <a:fld id="{96D24A8E-5A00-4362-8ECF-A9753A5A0EA1}" type="slidenum">
              <a:t>‹#›</a:t>
            </a:fld>
            <a:endParaRPr lang="en-US"/>
          </a:p>
        </p:txBody>
      </p:sp>
    </p:spTree>
    <p:extLst>
      <p:ext uri="{BB962C8B-B14F-4D97-AF65-F5344CB8AC3E}">
        <p14:creationId xmlns:p14="http://schemas.microsoft.com/office/powerpoint/2010/main" val="26688360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stretch>
            <a:fillRect/>
          </a:stretch>
        </a:blipFill>
        <a:effectLst/>
      </p:bgPr>
    </p:bg>
    <p:spTree>
      <p:nvGrpSpPr>
        <p:cNvPr id="1" name=""/>
        <p:cNvGrpSpPr/>
        <p:nvPr/>
      </p:nvGrpSpPr>
      <p:grpSpPr>
        <a:xfrm>
          <a:off x="0" y="0"/>
          <a:ext cx="0" cy="0"/>
          <a:chOff x="0" y="0"/>
          <a:chExt cx="0" cy="0"/>
        </a:xfrm>
      </p:grpSpPr>
      <p:pic>
        <p:nvPicPr>
          <p:cNvPr id="2" name="Picture 7">
            <a:extLst>
              <a:ext uri="{FF2B5EF4-FFF2-40B4-BE49-F238E27FC236}">
                <a16:creationId xmlns:a16="http://schemas.microsoft.com/office/drawing/2014/main" id="{75537AA0-6980-45BF-A35F-C7250419D512}"/>
              </a:ext>
            </a:extLst>
          </p:cNvPr>
          <p:cNvPicPr>
            <a:picLocks noChangeAspect="1"/>
          </p:cNvPicPr>
          <p:nvPr/>
        </p:nvPicPr>
        <p:blipFill>
          <a:blip r:embed="rId20"/>
          <a:srcRect l="3613"/>
          <a:stretch>
            <a:fillRect/>
          </a:stretch>
        </p:blipFill>
        <p:spPr>
          <a:xfrm>
            <a:off x="0" y="2669682"/>
            <a:ext cx="4037011" cy="4188317"/>
          </a:xfrm>
          <a:prstGeom prst="rect">
            <a:avLst/>
          </a:prstGeom>
          <a:noFill/>
          <a:ln cap="flat">
            <a:noFill/>
          </a:ln>
        </p:spPr>
      </p:pic>
      <p:pic>
        <p:nvPicPr>
          <p:cNvPr id="3" name="Picture 6">
            <a:extLst>
              <a:ext uri="{FF2B5EF4-FFF2-40B4-BE49-F238E27FC236}">
                <a16:creationId xmlns:a16="http://schemas.microsoft.com/office/drawing/2014/main" id="{3CD43FE7-F61A-4E01-A44E-376A4625CD11}"/>
              </a:ext>
            </a:extLst>
          </p:cNvPr>
          <p:cNvPicPr>
            <a:picLocks noChangeAspect="1"/>
          </p:cNvPicPr>
          <p:nvPr/>
        </p:nvPicPr>
        <p:blipFill>
          <a:blip r:embed="rId21"/>
          <a:srcRect l="35640"/>
          <a:stretch>
            <a:fillRect/>
          </a:stretch>
        </p:blipFill>
        <p:spPr>
          <a:xfrm>
            <a:off x="0" y="2892347"/>
            <a:ext cx="1522411" cy="2365452"/>
          </a:xfrm>
          <a:prstGeom prst="rect">
            <a:avLst/>
          </a:prstGeom>
          <a:noFill/>
          <a:ln cap="flat">
            <a:noFill/>
          </a:ln>
        </p:spPr>
      </p:pic>
      <p:sp>
        <p:nvSpPr>
          <p:cNvPr id="4" name="Oval 15">
            <a:extLst>
              <a:ext uri="{FF2B5EF4-FFF2-40B4-BE49-F238E27FC236}">
                <a16:creationId xmlns:a16="http://schemas.microsoft.com/office/drawing/2014/main" id="{9422E377-F06C-4271-8B85-F38EEE726EA3}"/>
              </a:ext>
            </a:extLst>
          </p:cNvPr>
          <p:cNvSpPr/>
          <p:nvPr/>
        </p:nvSpPr>
        <p:spPr>
          <a:xfrm>
            <a:off x="8609011" y="1676396"/>
            <a:ext cx="2819396" cy="2819396"/>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val f7"/>
              <a:gd name="f15" fmla="+- 2700000 f2 0"/>
              <a:gd name="f16" fmla="*/ f9 f1 1"/>
              <a:gd name="f17" fmla="*/ f10 f1 1"/>
              <a:gd name="f18" fmla="?: f11 f4 1"/>
              <a:gd name="f19" fmla="?: f12 f5 1"/>
              <a:gd name="f20" fmla="?: f13 f6 1"/>
              <a:gd name="f21" fmla="*/ f15 f8 1"/>
              <a:gd name="f22" fmla="*/ f16 1 f3"/>
              <a:gd name="f23" fmla="*/ f17 1 f3"/>
              <a:gd name="f24" fmla="*/ f18 1 21600"/>
              <a:gd name="f25" fmla="*/ f19 1 21600"/>
              <a:gd name="f26" fmla="*/ 21600 f18 1"/>
              <a:gd name="f27" fmla="*/ 21600 f19 1"/>
              <a:gd name="f28" fmla="*/ f21 1 f1"/>
              <a:gd name="f29" fmla="+- f22 0 f2"/>
              <a:gd name="f30" fmla="+- f23 0 f2"/>
              <a:gd name="f31" fmla="min f25 f24"/>
              <a:gd name="f32" fmla="*/ f26 1 f20"/>
              <a:gd name="f33" fmla="*/ f27 1 f20"/>
              <a:gd name="f34" fmla="+- 0 0 f28"/>
              <a:gd name="f35" fmla="val f32"/>
              <a:gd name="f36" fmla="val f33"/>
              <a:gd name="f37" fmla="+- 0 0 f34"/>
              <a:gd name="f38" fmla="*/ f14 f31 1"/>
              <a:gd name="f39" fmla="+- f36 0 f14"/>
              <a:gd name="f40" fmla="+- f35 0 f14"/>
              <a:gd name="f41" fmla="*/ f37 f1 1"/>
              <a:gd name="f42" fmla="*/ f39 1 2"/>
              <a:gd name="f43" fmla="*/ f40 1 2"/>
              <a:gd name="f44" fmla="*/ f41 1 f8"/>
              <a:gd name="f45" fmla="+- f14 f42 0"/>
              <a:gd name="f46" fmla="+- f14 f43 0"/>
              <a:gd name="f47" fmla="+- f44 0 f2"/>
              <a:gd name="f48" fmla="*/ f43 f31 1"/>
              <a:gd name="f49" fmla="*/ f42 f31 1"/>
              <a:gd name="f50" fmla="cos 1 f47"/>
              <a:gd name="f51" fmla="sin 1 f47"/>
              <a:gd name="f52" fmla="*/ f45 f31 1"/>
              <a:gd name="f53" fmla="+- 0 0 f50"/>
              <a:gd name="f54" fmla="+- 0 0 f51"/>
              <a:gd name="f55" fmla="+- 0 0 f53"/>
              <a:gd name="f56" fmla="+- 0 0 f54"/>
              <a:gd name="f57" fmla="*/ f55 f43 1"/>
              <a:gd name="f58" fmla="*/ f56 f42 1"/>
              <a:gd name="f59" fmla="+- f46 0 f57"/>
              <a:gd name="f60" fmla="+- f46 f57 0"/>
              <a:gd name="f61" fmla="+- f45 0 f58"/>
              <a:gd name="f62" fmla="+- f45 f58 0"/>
              <a:gd name="f63" fmla="*/ f59 f31 1"/>
              <a:gd name="f64" fmla="*/ f61 f31 1"/>
              <a:gd name="f65" fmla="*/ f60 f31 1"/>
              <a:gd name="f66" fmla="*/ f62 f31 1"/>
            </a:gdLst>
            <a:ahLst/>
            <a:cxnLst>
              <a:cxn ang="3cd4">
                <a:pos x="hc" y="t"/>
              </a:cxn>
              <a:cxn ang="0">
                <a:pos x="r" y="vc"/>
              </a:cxn>
              <a:cxn ang="cd4">
                <a:pos x="hc" y="b"/>
              </a:cxn>
              <a:cxn ang="cd2">
                <a:pos x="l" y="vc"/>
              </a:cxn>
              <a:cxn ang="f29">
                <a:pos x="f63" y="f64"/>
              </a:cxn>
              <a:cxn ang="f30">
                <a:pos x="f63" y="f66"/>
              </a:cxn>
              <a:cxn ang="f30">
                <a:pos x="f65" y="f66"/>
              </a:cxn>
              <a:cxn ang="f29">
                <a:pos x="f65" y="f64"/>
              </a:cxn>
            </a:cxnLst>
            <a:rect l="f63" t="f64" r="f65" b="f66"/>
            <a:pathLst>
              <a:path>
                <a:moveTo>
                  <a:pt x="f38" y="f52"/>
                </a:moveTo>
                <a:arcTo wR="f48" hR="f49" stAng="f1" swAng="f0"/>
                <a:close/>
              </a:path>
            </a:pathLst>
          </a:custGeom>
          <a:gradFill>
            <a:gsLst>
              <a:gs pos="0">
                <a:srgbClr val="7AC4F0">
                  <a:alpha val="7000"/>
                </a:srgbClr>
              </a:gs>
              <a:gs pos="100000">
                <a:srgbClr val="7AC4F0">
                  <a:alpha val="6000"/>
                </a:srgbClr>
              </a:gs>
            </a:gsLst>
            <a:path path="circle">
              <a:fillToRect l="50000" t="50000" r="50000" b="50000"/>
            </a:path>
          </a:gradFill>
          <a:ln cap="flat">
            <a:noFill/>
            <a:prstDash val="solid"/>
          </a:ln>
        </p:spPr>
        <p:txBody>
          <a:bodyPr lIns="0" tIns="0" rIns="0" bIns="0"/>
          <a:lstStyle/>
          <a:p>
            <a:endParaRPr lang="en-GB"/>
          </a:p>
        </p:txBody>
      </p:sp>
      <p:pic>
        <p:nvPicPr>
          <p:cNvPr id="5" name="Picture 8">
            <a:extLst>
              <a:ext uri="{FF2B5EF4-FFF2-40B4-BE49-F238E27FC236}">
                <a16:creationId xmlns:a16="http://schemas.microsoft.com/office/drawing/2014/main" id="{BEADAD24-02B0-45AB-9BBB-B727A2428D96}"/>
              </a:ext>
            </a:extLst>
          </p:cNvPr>
          <p:cNvPicPr>
            <a:picLocks noChangeAspect="1"/>
          </p:cNvPicPr>
          <p:nvPr/>
        </p:nvPicPr>
        <p:blipFill>
          <a:blip r:embed="rId22"/>
          <a:srcRect t="28813"/>
          <a:stretch>
            <a:fillRect/>
          </a:stretch>
        </p:blipFill>
        <p:spPr>
          <a:xfrm>
            <a:off x="7999408" y="0"/>
            <a:ext cx="1603391" cy="1141408"/>
          </a:xfrm>
          <a:prstGeom prst="rect">
            <a:avLst/>
          </a:prstGeom>
          <a:noFill/>
          <a:ln cap="flat">
            <a:noFill/>
          </a:ln>
        </p:spPr>
      </p:pic>
      <p:pic>
        <p:nvPicPr>
          <p:cNvPr id="6" name="Picture 9">
            <a:extLst>
              <a:ext uri="{FF2B5EF4-FFF2-40B4-BE49-F238E27FC236}">
                <a16:creationId xmlns:a16="http://schemas.microsoft.com/office/drawing/2014/main" id="{15EC0D5E-67C3-467C-8358-8502FEAD4CDA}"/>
              </a:ext>
            </a:extLst>
          </p:cNvPr>
          <p:cNvPicPr>
            <a:picLocks noChangeAspect="1"/>
          </p:cNvPicPr>
          <p:nvPr/>
        </p:nvPicPr>
        <p:blipFill>
          <a:blip r:embed="rId23"/>
          <a:srcRect b="23320"/>
          <a:stretch>
            <a:fillRect/>
          </a:stretch>
        </p:blipFill>
        <p:spPr>
          <a:xfrm>
            <a:off x="8609011" y="6096003"/>
            <a:ext cx="993733" cy="761996"/>
          </a:xfrm>
          <a:prstGeom prst="rect">
            <a:avLst/>
          </a:prstGeom>
          <a:noFill/>
          <a:ln cap="flat">
            <a:noFill/>
          </a:ln>
        </p:spPr>
      </p:pic>
      <p:sp>
        <p:nvSpPr>
          <p:cNvPr id="7" name="Rectangle 13">
            <a:extLst>
              <a:ext uri="{FF2B5EF4-FFF2-40B4-BE49-F238E27FC236}">
                <a16:creationId xmlns:a16="http://schemas.microsoft.com/office/drawing/2014/main" id="{F58A396C-55A0-4B40-B55A-B6D964E63544}"/>
              </a:ext>
            </a:extLst>
          </p:cNvPr>
          <p:cNvSpPr/>
          <p:nvPr/>
        </p:nvSpPr>
        <p:spPr>
          <a:xfrm>
            <a:off x="10437811" y="0"/>
            <a:ext cx="685800" cy="1143000"/>
          </a:xfrm>
          <a:prstGeom prst="rect">
            <a:avLst/>
          </a:prstGeom>
          <a:solidFill>
            <a:srgbClr val="ACD433"/>
          </a:solidFill>
          <a:ln cap="flat">
            <a:noFill/>
            <a:prstDash val="solid"/>
          </a:ln>
          <a:effectLst>
            <a:outerShdw dist="25402" dir="5400000" algn="tl">
              <a:srgbClr val="000000">
                <a:alpha val="45000"/>
              </a:srgbClr>
            </a:outerShdw>
          </a:effectLst>
        </p:spPr>
        <p:txBody>
          <a:bodyPr lIns="0" tIns="0" rIns="0" bIns="0"/>
          <a:lstStyle/>
          <a:p>
            <a:endParaRPr lang="en-GB"/>
          </a:p>
        </p:txBody>
      </p:sp>
      <p:sp>
        <p:nvSpPr>
          <p:cNvPr id="8" name="Title Placeholder 1">
            <a:extLst>
              <a:ext uri="{FF2B5EF4-FFF2-40B4-BE49-F238E27FC236}">
                <a16:creationId xmlns:a16="http://schemas.microsoft.com/office/drawing/2014/main" id="{D77D2831-AB22-4113-8F60-DFBBADD732DC}"/>
              </a:ext>
            </a:extLst>
          </p:cNvPr>
          <p:cNvSpPr txBox="1">
            <a:spLocks noGrp="1"/>
          </p:cNvSpPr>
          <p:nvPr>
            <p:ph type="title"/>
          </p:nvPr>
        </p:nvSpPr>
        <p:spPr>
          <a:xfrm>
            <a:off x="646115" y="452719"/>
            <a:ext cx="9404722" cy="1400531"/>
          </a:xfrm>
          <a:prstGeom prst="rect">
            <a:avLst/>
          </a:prstGeom>
          <a:noFill/>
          <a:ln>
            <a:noFill/>
          </a:ln>
        </p:spPr>
        <p:txBody>
          <a:bodyPr vert="horz" wrap="square" lIns="91440" tIns="45720" rIns="91440" bIns="45720" anchor="t" anchorCtr="0" compatLnSpc="1">
            <a:noAutofit/>
          </a:bodyPr>
          <a:lstStyle/>
          <a:p>
            <a:pPr lvl="0"/>
            <a:r>
              <a:rPr lang="en-US"/>
              <a:t>Click to edit Master title style</a:t>
            </a:r>
          </a:p>
        </p:txBody>
      </p:sp>
      <p:sp>
        <p:nvSpPr>
          <p:cNvPr id="9" name="Text Placeholder 2">
            <a:extLst>
              <a:ext uri="{FF2B5EF4-FFF2-40B4-BE49-F238E27FC236}">
                <a16:creationId xmlns:a16="http://schemas.microsoft.com/office/drawing/2014/main" id="{FFB2EE98-4C84-4A24-9BC9-9893F385154A}"/>
              </a:ext>
            </a:extLst>
          </p:cNvPr>
          <p:cNvSpPr txBox="1">
            <a:spLocks noGrp="1"/>
          </p:cNvSpPr>
          <p:nvPr>
            <p:ph type="body" idx="1"/>
          </p:nvPr>
        </p:nvSpPr>
        <p:spPr>
          <a:xfrm>
            <a:off x="1103315" y="2052919"/>
            <a:ext cx="8946544" cy="4195477"/>
          </a:xfrm>
          <a:prstGeom prst="rect">
            <a:avLst/>
          </a:prstGeom>
          <a:noFill/>
          <a:ln>
            <a:noFill/>
          </a:ln>
        </p:spPr>
        <p:txBody>
          <a:bodyPr vert="horz" wrap="square" lIns="91440" tIns="45720" rIns="91440" bIns="45720" anchor="t" anchorCtr="0" compatLnSpc="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D3BD3634-78EF-48C1-8DB5-BCA23AD7C13C}"/>
              </a:ext>
            </a:extLst>
          </p:cNvPr>
          <p:cNvSpPr txBox="1">
            <a:spLocks noGrp="1"/>
          </p:cNvSpPr>
          <p:nvPr>
            <p:ph type="dt" sz="half" idx="2"/>
          </p:nvPr>
        </p:nvSpPr>
        <p:spPr>
          <a:xfrm rot="5400013">
            <a:off x="10155647" y="1790697"/>
            <a:ext cx="990596" cy="304796"/>
          </a:xfrm>
          <a:prstGeom prst="rect">
            <a:avLst/>
          </a:prstGeom>
          <a:noFill/>
          <a:ln>
            <a:noFill/>
          </a:ln>
        </p:spPr>
        <p:txBody>
          <a:bodyPr vert="horz" wrap="square" lIns="91440" tIns="45720" rIns="91440" bIns="45720" anchor="t" anchorCtr="0" compatLnSpc="1">
            <a:noAutofit/>
          </a:bodyPr>
          <a:lstStyle>
            <a:lvl1pPr marL="0" marR="0" lvl="0" indent="0" algn="l" defTabSz="457200" rtl="0" fontAlgn="auto" hangingPunct="1">
              <a:lnSpc>
                <a:spcPct val="100000"/>
              </a:lnSpc>
              <a:spcBef>
                <a:spcPts val="0"/>
              </a:spcBef>
              <a:spcAft>
                <a:spcPts val="0"/>
              </a:spcAft>
              <a:buNone/>
              <a:tabLst/>
              <a:defRPr lang="en-US" sz="1100" b="0" i="0" u="none" strike="noStrike" kern="1200" cap="none" spc="0" baseline="0">
                <a:solidFill>
                  <a:srgbClr val="FFFFFF"/>
                </a:solidFill>
                <a:uFillTx/>
                <a:latin typeface="Century Gothic"/>
              </a:defRPr>
            </a:lvl1pPr>
          </a:lstStyle>
          <a:p>
            <a:pPr lvl="0"/>
            <a:fld id="{AB174FE7-C4EF-4BC2-A2F2-69F312AFF416}" type="datetime1">
              <a:rPr lang="en-US"/>
              <a:pPr lvl="0"/>
              <a:t>4/16/2022</a:t>
            </a:fld>
            <a:endParaRPr lang="en-US"/>
          </a:p>
        </p:txBody>
      </p:sp>
      <p:sp>
        <p:nvSpPr>
          <p:cNvPr id="11" name="Footer Placeholder 4">
            <a:extLst>
              <a:ext uri="{FF2B5EF4-FFF2-40B4-BE49-F238E27FC236}">
                <a16:creationId xmlns:a16="http://schemas.microsoft.com/office/drawing/2014/main" id="{6C31C8EF-EC41-4067-BEA1-037E08D38888}"/>
              </a:ext>
            </a:extLst>
          </p:cNvPr>
          <p:cNvSpPr txBox="1">
            <a:spLocks noGrp="1"/>
          </p:cNvSpPr>
          <p:nvPr>
            <p:ph type="ftr" sz="quarter" idx="3"/>
          </p:nvPr>
        </p:nvSpPr>
        <p:spPr>
          <a:xfrm rot="5400013">
            <a:off x="8951578" y="3225295"/>
            <a:ext cx="3859792" cy="304796"/>
          </a:xfrm>
          <a:prstGeom prst="rect">
            <a:avLst/>
          </a:prstGeom>
          <a:noFill/>
          <a:ln>
            <a:noFill/>
          </a:ln>
        </p:spPr>
        <p:txBody>
          <a:bodyPr vert="horz" wrap="square" lIns="91440" tIns="45720" rIns="91440" bIns="45720" anchor="b" anchorCtr="0" compatLnSpc="1">
            <a:noAutofit/>
          </a:bodyPr>
          <a:lstStyle>
            <a:lvl1pPr marL="0" marR="0" lvl="0" indent="0" algn="l" defTabSz="457200" rtl="0" fontAlgn="auto" hangingPunct="1">
              <a:lnSpc>
                <a:spcPct val="100000"/>
              </a:lnSpc>
              <a:spcBef>
                <a:spcPts val="0"/>
              </a:spcBef>
              <a:spcAft>
                <a:spcPts val="0"/>
              </a:spcAft>
              <a:buNone/>
              <a:tabLst/>
              <a:defRPr lang="en-US" sz="1100" b="0" i="0" u="none" strike="noStrike" kern="1200" cap="none" spc="0" baseline="0">
                <a:solidFill>
                  <a:srgbClr val="FFFFFF"/>
                </a:solidFill>
                <a:uFillTx/>
                <a:latin typeface="Century Gothic"/>
              </a:defRPr>
            </a:lvl1pPr>
          </a:lstStyle>
          <a:p>
            <a:pPr lvl="0"/>
            <a:endParaRPr lang="en-US"/>
          </a:p>
        </p:txBody>
      </p:sp>
      <p:sp>
        <p:nvSpPr>
          <p:cNvPr id="12" name="Slide Number Placeholder 5">
            <a:extLst>
              <a:ext uri="{FF2B5EF4-FFF2-40B4-BE49-F238E27FC236}">
                <a16:creationId xmlns:a16="http://schemas.microsoft.com/office/drawing/2014/main" id="{66E8B187-4C76-4B98-80D8-124C67B7ADFA}"/>
              </a:ext>
            </a:extLst>
          </p:cNvPr>
          <p:cNvSpPr txBox="1">
            <a:spLocks noGrp="1"/>
          </p:cNvSpPr>
          <p:nvPr>
            <p:ph type="sldNum" sz="quarter" idx="4"/>
          </p:nvPr>
        </p:nvSpPr>
        <p:spPr>
          <a:xfrm>
            <a:off x="10352544" y="295726"/>
            <a:ext cx="838203" cy="767684"/>
          </a:xfrm>
          <a:prstGeom prst="rect">
            <a:avLst/>
          </a:prstGeom>
          <a:noFill/>
          <a:ln>
            <a:noFill/>
          </a:ln>
        </p:spPr>
        <p:txBody>
          <a:bodyPr vert="horz" wrap="square" lIns="91440" tIns="45720" rIns="91440" bIns="45720" anchor="b" anchorCtr="1" compatLnSpc="1">
            <a:noAutofit/>
          </a:bodyPr>
          <a:lstStyle>
            <a:lvl1pPr marL="0" marR="0" lvl="0" indent="0" algn="ctr" defTabSz="457200" rtl="0" fontAlgn="auto" hangingPunct="1">
              <a:lnSpc>
                <a:spcPct val="100000"/>
              </a:lnSpc>
              <a:spcBef>
                <a:spcPts val="0"/>
              </a:spcBef>
              <a:spcAft>
                <a:spcPts val="0"/>
              </a:spcAft>
              <a:buNone/>
              <a:tabLst/>
              <a:defRPr lang="en-US" sz="2800" b="0" i="0" u="none" strike="noStrike" kern="1200" cap="none" spc="0" baseline="0">
                <a:solidFill>
                  <a:srgbClr val="FFFFFF"/>
                </a:solidFill>
                <a:uFillTx/>
                <a:latin typeface="Century Gothic"/>
              </a:defRPr>
            </a:lvl1pPr>
          </a:lstStyle>
          <a:p>
            <a:pPr lvl="0"/>
            <a:fld id="{50B10693-6C51-4375-8371-3C9BA8A7074B}" type="slidenum">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marL="0" marR="0" lvl="0" indent="0" algn="l" defTabSz="457200" rtl="0" fontAlgn="auto" hangingPunct="1">
        <a:lnSpc>
          <a:spcPct val="100000"/>
        </a:lnSpc>
        <a:spcBef>
          <a:spcPts val="0"/>
        </a:spcBef>
        <a:spcAft>
          <a:spcPts val="0"/>
        </a:spcAft>
        <a:buNone/>
        <a:tabLst/>
        <a:defRPr lang="en-US" sz="4200" b="0" i="0" u="none" strike="noStrike" kern="1200" cap="none" spc="0" baseline="0">
          <a:solidFill>
            <a:srgbClr val="EBEBEB"/>
          </a:solidFill>
          <a:uFillTx/>
          <a:latin typeface="Century Gothic"/>
        </a:defRPr>
      </a:lvl1pPr>
    </p:titleStyle>
    <p:bodyStyle>
      <a:lvl1pPr marL="342900" marR="0" lvl="0" indent="-342900" algn="l" defTabSz="457200" rtl="0" fontAlgn="auto" hangingPunct="1">
        <a:lnSpc>
          <a:spcPct val="100000"/>
        </a:lnSpc>
        <a:spcBef>
          <a:spcPts val="1000"/>
        </a:spcBef>
        <a:spcAft>
          <a:spcPts val="0"/>
        </a:spcAft>
        <a:buClr>
          <a:srgbClr val="ACD433"/>
        </a:buClr>
        <a:buSzPct val="80000"/>
        <a:buFont typeface="Wingdings 3"/>
        <a:buChar char=""/>
        <a:tabLst/>
        <a:defRPr lang="en-US" sz="2000" b="0" i="0" u="none" strike="noStrike" kern="1200" cap="none" spc="0" baseline="0">
          <a:solidFill>
            <a:srgbClr val="FFFFFF"/>
          </a:solidFill>
          <a:uFillTx/>
          <a:latin typeface="Century Gothic"/>
        </a:defRPr>
      </a:lvl1pPr>
      <a:lvl2pPr marL="742950" marR="0" lvl="1" indent="-285750" algn="l" defTabSz="457200" rtl="0" fontAlgn="auto" hangingPunct="1">
        <a:lnSpc>
          <a:spcPct val="100000"/>
        </a:lnSpc>
        <a:spcBef>
          <a:spcPts val="1000"/>
        </a:spcBef>
        <a:spcAft>
          <a:spcPts val="0"/>
        </a:spcAft>
        <a:buClr>
          <a:srgbClr val="ACD433"/>
        </a:buClr>
        <a:buSzPct val="80000"/>
        <a:buFont typeface="Wingdings 3"/>
        <a:buChar char=""/>
        <a:tabLst/>
        <a:defRPr lang="en-US" sz="1800" b="0" i="0" u="none" strike="noStrike" kern="1200" cap="none" spc="0" baseline="0">
          <a:solidFill>
            <a:srgbClr val="FFFFFF"/>
          </a:solidFill>
          <a:uFillTx/>
          <a:latin typeface="Century Gothic"/>
        </a:defRPr>
      </a:lvl2pPr>
      <a:lvl3pPr marL="1143000" marR="0" lvl="2" indent="-228600" algn="l" defTabSz="457200" rtl="0" fontAlgn="auto" hangingPunct="1">
        <a:lnSpc>
          <a:spcPct val="100000"/>
        </a:lnSpc>
        <a:spcBef>
          <a:spcPts val="1000"/>
        </a:spcBef>
        <a:spcAft>
          <a:spcPts val="0"/>
        </a:spcAft>
        <a:buClr>
          <a:srgbClr val="ACD433"/>
        </a:buClr>
        <a:buSzPct val="80000"/>
        <a:buFont typeface="Wingdings 3"/>
        <a:buChar char=""/>
        <a:tabLst/>
        <a:defRPr lang="en-US" sz="1600" b="0" i="0" u="none" strike="noStrike" kern="1200" cap="none" spc="0" baseline="0">
          <a:solidFill>
            <a:srgbClr val="FFFFFF"/>
          </a:solidFill>
          <a:uFillTx/>
          <a:latin typeface="Century Gothic"/>
        </a:defRPr>
      </a:lvl3pPr>
      <a:lvl4pPr marL="1600200" marR="0" lvl="3" indent="-228600" algn="l" defTabSz="457200" rtl="0" fontAlgn="auto" hangingPunct="1">
        <a:lnSpc>
          <a:spcPct val="100000"/>
        </a:lnSpc>
        <a:spcBef>
          <a:spcPts val="1000"/>
        </a:spcBef>
        <a:spcAft>
          <a:spcPts val="0"/>
        </a:spcAft>
        <a:buClr>
          <a:srgbClr val="ACD433"/>
        </a:buClr>
        <a:buSzPct val="80000"/>
        <a:buFont typeface="Wingdings 3"/>
        <a:buChar char=""/>
        <a:tabLst/>
        <a:defRPr lang="en-US" sz="1400" b="0" i="0" u="none" strike="noStrike" kern="1200" cap="none" spc="0" baseline="0">
          <a:solidFill>
            <a:srgbClr val="FFFFFF"/>
          </a:solidFill>
          <a:uFillTx/>
          <a:latin typeface="Century Gothic"/>
        </a:defRPr>
      </a:lvl4pPr>
      <a:lvl5pPr marL="2057400" marR="0" lvl="4" indent="-228600" algn="l" defTabSz="457200" rtl="0" fontAlgn="auto" hangingPunct="1">
        <a:lnSpc>
          <a:spcPct val="100000"/>
        </a:lnSpc>
        <a:spcBef>
          <a:spcPts val="1000"/>
        </a:spcBef>
        <a:spcAft>
          <a:spcPts val="0"/>
        </a:spcAft>
        <a:buClr>
          <a:srgbClr val="ACD433"/>
        </a:buClr>
        <a:buSzPct val="80000"/>
        <a:buFont typeface="Wingdings 3"/>
        <a:buChar char=""/>
        <a:tabLst/>
        <a:defRPr lang="en-US" sz="1400" b="0" i="0" u="none" strike="noStrike" kern="1200" cap="none" spc="0" baseline="0">
          <a:solidFill>
            <a:srgbClr val="FFFFFF"/>
          </a:solidFill>
          <a:uFillTx/>
          <a:latin typeface="Century Gothic"/>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hyperlink" Target="https://www.healthline.com/health/high-blood-pressure-hypertensi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healthline.com/health/high-blood-pressure-hypertension/blood-pressure-reading-explained"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1">
    <p:bg>
      <p:bgPr>
        <a:blipFill>
          <a:blip r:embed="rId3"/>
          <a:stretch>
            <a:fillRect/>
          </a:stretch>
        </a:blipFill>
        <a:effectLst/>
      </p:bgPr>
    </p:bg>
    <p:spTree>
      <p:nvGrpSpPr>
        <p:cNvPr id="1" name=""/>
        <p:cNvGrpSpPr/>
        <p:nvPr/>
      </p:nvGrpSpPr>
      <p:grpSpPr>
        <a:xfrm>
          <a:off x="0" y="0"/>
          <a:ext cx="0" cy="0"/>
          <a:chOff x="0" y="0"/>
          <a:chExt cx="0" cy="0"/>
        </a:xfrm>
      </p:grpSpPr>
      <p:pic>
        <p:nvPicPr>
          <p:cNvPr id="2" name="Picture 4" descr="chain links">
            <a:extLst>
              <a:ext uri="{FF2B5EF4-FFF2-40B4-BE49-F238E27FC236}">
                <a16:creationId xmlns:a16="http://schemas.microsoft.com/office/drawing/2014/main" id="{DDD6D91C-3AC1-45BE-A97C-727E18536080}"/>
              </a:ext>
            </a:extLst>
          </p:cNvPr>
          <p:cNvPicPr>
            <a:picLocks noChangeAspect="1"/>
          </p:cNvPicPr>
          <p:nvPr/>
        </p:nvPicPr>
        <p:blipFill>
          <a:blip r:embed="rId4">
            <a:alphaModFix amt="25000"/>
          </a:blip>
          <a:srcRect t="23443" r="9104"/>
          <a:stretch>
            <a:fillRect/>
          </a:stretch>
        </p:blipFill>
        <p:spPr>
          <a:xfrm>
            <a:off x="18" y="9"/>
            <a:ext cx="12191978" cy="6857990"/>
          </a:xfrm>
          <a:prstGeom prst="rect">
            <a:avLst/>
          </a:prstGeom>
          <a:noFill/>
          <a:ln cap="flat">
            <a:noFill/>
          </a:ln>
        </p:spPr>
      </p:pic>
      <p:sp>
        <p:nvSpPr>
          <p:cNvPr id="3" name="Title 1">
            <a:extLst>
              <a:ext uri="{FF2B5EF4-FFF2-40B4-BE49-F238E27FC236}">
                <a16:creationId xmlns:a16="http://schemas.microsoft.com/office/drawing/2014/main" id="{32B6BA05-5F5F-4E7A-8211-04BCD895F4E4}"/>
              </a:ext>
            </a:extLst>
          </p:cNvPr>
          <p:cNvSpPr txBox="1">
            <a:spLocks noGrp="1"/>
          </p:cNvSpPr>
          <p:nvPr>
            <p:ph type="ctrTitle"/>
          </p:nvPr>
        </p:nvSpPr>
        <p:spPr>
          <a:xfrm>
            <a:off x="1092323" y="1802757"/>
            <a:ext cx="8825660" cy="861419"/>
          </a:xfrm>
        </p:spPr>
        <p:txBody>
          <a:bodyPr anchorCtr="1">
            <a:normAutofit/>
          </a:bodyPr>
          <a:lstStyle/>
          <a:p>
            <a:pPr lvl="0" algn="ctr"/>
            <a:r>
              <a:rPr lang="en-GB" sz="4000"/>
              <a:t>Blood Pressure</a:t>
            </a:r>
            <a:endParaRPr lang="ru-RU" sz="4000"/>
          </a:p>
        </p:txBody>
      </p:sp>
      <p:sp>
        <p:nvSpPr>
          <p:cNvPr id="4" name="Subtitle 2">
            <a:extLst>
              <a:ext uri="{FF2B5EF4-FFF2-40B4-BE49-F238E27FC236}">
                <a16:creationId xmlns:a16="http://schemas.microsoft.com/office/drawing/2014/main" id="{C251CEF0-EFAC-467A-84EE-23CD4B422BA7}"/>
              </a:ext>
            </a:extLst>
          </p:cNvPr>
          <p:cNvSpPr txBox="1">
            <a:spLocks noGrp="1"/>
          </p:cNvSpPr>
          <p:nvPr>
            <p:ph type="subTitle" idx="1"/>
          </p:nvPr>
        </p:nvSpPr>
        <p:spPr>
          <a:xfrm>
            <a:off x="1154951" y="3066760"/>
            <a:ext cx="8825660" cy="2572042"/>
          </a:xfrm>
        </p:spPr>
        <p:txBody>
          <a:bodyPr>
            <a:noAutofit/>
          </a:bodyPr>
          <a:lstStyle/>
          <a:p>
            <a:pPr lvl="0" algn="ctr"/>
            <a:r>
              <a:rPr lang="en-US" sz="2800">
                <a:solidFill>
                  <a:srgbClr val="EBEBEB"/>
                </a:solidFill>
              </a:rPr>
              <a:t>SERVERLESS COMPUTING FOR IOT</a:t>
            </a:r>
          </a:p>
          <a:p>
            <a:pPr lvl="0" algn="ctr"/>
            <a:r>
              <a:rPr lang="en-US" sz="2800">
                <a:solidFill>
                  <a:srgbClr val="EBEBEB"/>
                </a:solidFill>
              </a:rPr>
              <a:t>BY</a:t>
            </a:r>
          </a:p>
          <a:p>
            <a:pPr lvl="0" algn="ctr"/>
            <a:r>
              <a:rPr lang="en-US" sz="2800">
                <a:solidFill>
                  <a:srgbClr val="EBEBEB"/>
                </a:solidFill>
              </a:rPr>
              <a:t>PROF Vittorio SCARANO</a:t>
            </a:r>
          </a:p>
          <a:p>
            <a:pPr lvl="0" algn="ctr"/>
            <a:r>
              <a:rPr lang="en-US" sz="2800">
                <a:solidFill>
                  <a:srgbClr val="EBEBEB"/>
                </a:solidFill>
              </a:rPr>
              <a:t>SUPERVISOR </a:t>
            </a:r>
          </a:p>
          <a:p>
            <a:pPr lvl="0" algn="ctr"/>
            <a:r>
              <a:rPr lang="en-US" sz="2800">
                <a:solidFill>
                  <a:srgbClr val="EBEBEB"/>
                </a:solidFill>
              </a:rPr>
              <a:t>Giuseppe D'AMBROSIO</a:t>
            </a:r>
          </a:p>
          <a:p>
            <a:pPr lvl="0" algn="ctr"/>
            <a:r>
              <a:rPr lang="en-US" sz="2800">
                <a:solidFill>
                  <a:srgbClr val="EBEBEB"/>
                </a:solidFill>
              </a:rPr>
              <a:t>ABDUL AZIZ LAGHARI </a:t>
            </a:r>
          </a:p>
          <a:p>
            <a:pPr lvl="0"/>
            <a:endParaRPr lang="en-US" sz="2800">
              <a:solidFill>
                <a:srgbClr val="EBEBEB"/>
              </a:solidFill>
            </a:endParaRPr>
          </a:p>
        </p:txBody>
      </p:sp>
      <p:sp>
        <p:nvSpPr>
          <p:cNvPr id="5" name="Rectangle 19">
            <a:extLst>
              <a:ext uri="{FF2B5EF4-FFF2-40B4-BE49-F238E27FC236}">
                <a16:creationId xmlns:a16="http://schemas.microsoft.com/office/drawing/2014/main" id="{F9855164-451C-46DF-B1DA-46C1768E9157}"/>
              </a:ext>
            </a:extLst>
          </p:cNvPr>
          <p:cNvSpPr>
            <a:spLocks noMove="1" noResize="1"/>
          </p:cNvSpPr>
          <p:nvPr/>
        </p:nvSpPr>
        <p:spPr>
          <a:xfrm>
            <a:off x="10437811" y="0"/>
            <a:ext cx="685800" cy="1143000"/>
          </a:xfrm>
          <a:prstGeom prst="rect">
            <a:avLst/>
          </a:prstGeom>
          <a:solidFill>
            <a:srgbClr val="ACD433"/>
          </a:solidFill>
          <a:ln cap="flat">
            <a:noFill/>
            <a:prstDash val="solid"/>
          </a:ln>
          <a:effectLst>
            <a:outerShdw dist="25402" dir="5400000" algn="tl">
              <a:srgbClr val="000000">
                <a:alpha val="45000"/>
              </a:srgbClr>
            </a:outerShdw>
          </a:effectLst>
        </p:spPr>
        <p:txBody>
          <a:bodyPr lIns="0" tIns="0" rIns="0" bIns="0">
            <a:noAutofit/>
          </a:bodyPr>
          <a:lstStyle/>
          <a:p>
            <a:endParaRPr lang="en-GB"/>
          </a:p>
        </p:txBody>
      </p:sp>
      <p:pic>
        <p:nvPicPr>
          <p:cNvPr id="6" name="Picture 5">
            <a:extLst>
              <a:ext uri="{FF2B5EF4-FFF2-40B4-BE49-F238E27FC236}">
                <a16:creationId xmlns:a16="http://schemas.microsoft.com/office/drawing/2014/main" id="{92A40AD0-433F-404C-BBFC-E543981FC3B7}"/>
              </a:ext>
            </a:extLst>
          </p:cNvPr>
          <p:cNvPicPr>
            <a:picLocks noChangeAspect="1"/>
          </p:cNvPicPr>
          <p:nvPr/>
        </p:nvPicPr>
        <p:blipFill>
          <a:blip r:embed="rId5"/>
          <a:stretch>
            <a:fillRect/>
          </a:stretch>
        </p:blipFill>
        <p:spPr>
          <a:xfrm>
            <a:off x="3109618" y="571500"/>
            <a:ext cx="4791071" cy="828675"/>
          </a:xfrm>
          <a:prstGeom prst="rect">
            <a:avLst/>
          </a:prstGeom>
          <a:noFill/>
          <a:ln cap="flat">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2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455E0-9B6C-41CE-91A2-6793A2BC2B13}"/>
              </a:ext>
            </a:extLst>
          </p:cNvPr>
          <p:cNvSpPr txBox="1">
            <a:spLocks noGrp="1"/>
          </p:cNvSpPr>
          <p:nvPr>
            <p:ph type="title"/>
          </p:nvPr>
        </p:nvSpPr>
        <p:spPr/>
        <p:txBody>
          <a:bodyPr anchorCtr="1"/>
          <a:lstStyle/>
          <a:p>
            <a:pPr lvl="0" algn="ctr"/>
            <a:r>
              <a:rPr lang="en-US"/>
              <a:t> </a:t>
            </a:r>
            <a:r>
              <a:rPr lang="en-US" sz="3200"/>
              <a:t>IMPLEMENTATION</a:t>
            </a:r>
            <a:endParaRPr lang="en-GB" sz="3200"/>
          </a:p>
        </p:txBody>
      </p:sp>
      <p:sp>
        <p:nvSpPr>
          <p:cNvPr id="3" name="Content Placeholder 2">
            <a:extLst>
              <a:ext uri="{FF2B5EF4-FFF2-40B4-BE49-F238E27FC236}">
                <a16:creationId xmlns:a16="http://schemas.microsoft.com/office/drawing/2014/main" id="{D5F7863C-2428-4AE9-90F0-483C734A2D6A}"/>
              </a:ext>
            </a:extLst>
          </p:cNvPr>
          <p:cNvSpPr txBox="1">
            <a:spLocks noGrp="1"/>
          </p:cNvSpPr>
          <p:nvPr>
            <p:ph idx="1"/>
          </p:nvPr>
        </p:nvSpPr>
        <p:spPr/>
        <p:txBody>
          <a:bodyPr/>
          <a:lstStyle/>
          <a:p>
            <a:pPr lvl="0">
              <a:lnSpc>
                <a:spcPct val="90000"/>
              </a:lnSpc>
            </a:pPr>
            <a:r>
              <a:rPr lang="en-US"/>
              <a:t>DOCKER </a:t>
            </a:r>
          </a:p>
          <a:p>
            <a:pPr lvl="0">
              <a:lnSpc>
                <a:spcPct val="90000"/>
              </a:lnSpc>
            </a:pPr>
            <a:r>
              <a:rPr lang="en-US"/>
              <a:t>We install docker desktop on windows </a:t>
            </a:r>
          </a:p>
          <a:p>
            <a:pPr lvl="0">
              <a:lnSpc>
                <a:spcPct val="90000"/>
              </a:lnSpc>
            </a:pPr>
            <a:r>
              <a:rPr lang="en-US"/>
              <a:t>NUCLIO :</a:t>
            </a:r>
          </a:p>
          <a:p>
            <a:pPr lvl="0">
              <a:lnSpc>
                <a:spcPct val="90000"/>
              </a:lnSpc>
            </a:pPr>
            <a:r>
              <a:rPr lang="en-US"/>
              <a:t>After Installing the docker then we install Nuclio serverless platform by using the docker command in the command prompt.</a:t>
            </a:r>
          </a:p>
          <a:p>
            <a:pPr lvl="0">
              <a:lnSpc>
                <a:spcPct val="90000"/>
              </a:lnSpc>
            </a:pPr>
            <a:r>
              <a:rPr lang="en-US"/>
              <a:t>RABBIT MQ :   </a:t>
            </a:r>
          </a:p>
          <a:p>
            <a:pPr lvl="0">
              <a:lnSpc>
                <a:spcPct val="90000"/>
              </a:lnSpc>
            </a:pPr>
            <a:r>
              <a:rPr lang="en-US"/>
              <a:t>We install RabbitMQ by using the given Docker command in the command prompt.</a:t>
            </a:r>
          </a:p>
          <a:p>
            <a:pPr lvl="0">
              <a:lnSpc>
                <a:spcPct val="90000"/>
              </a:lnSpc>
            </a:pPr>
            <a:r>
              <a:rPr lang="en-US"/>
              <a:t>IFTTT :   </a:t>
            </a:r>
          </a:p>
          <a:p>
            <a:pPr lvl="0">
              <a:lnSpc>
                <a:spcPct val="90000"/>
              </a:lnSpc>
            </a:pPr>
            <a:r>
              <a:rPr lang="en-US"/>
              <a:t> We make an account and make applets on IFTTT webhooks and then we create events on IFTTT applets through webhooks.</a:t>
            </a:r>
          </a:p>
          <a:p>
            <a:pPr lvl="0">
              <a:lnSpc>
                <a:spcPct val="90000"/>
              </a:lnSpc>
            </a:pPr>
            <a:endParaRPr lang="en-US"/>
          </a:p>
          <a:p>
            <a:pPr lvl="0">
              <a:lnSpc>
                <a:spcPct val="90000"/>
              </a:lnSpc>
            </a:pPr>
            <a:endParaRPr lang="en-US"/>
          </a:p>
          <a:p>
            <a:pPr lvl="0">
              <a:lnSpc>
                <a:spcPct val="90000"/>
              </a:lnSpc>
            </a:pPr>
            <a:endParaRPr lang="en-GB"/>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2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6E81B-E425-4FD2-A506-96B844B709DE}"/>
              </a:ext>
            </a:extLst>
          </p:cNvPr>
          <p:cNvSpPr txBox="1">
            <a:spLocks noGrp="1"/>
          </p:cNvSpPr>
          <p:nvPr>
            <p:ph type="title"/>
          </p:nvPr>
        </p:nvSpPr>
        <p:spPr/>
        <p:txBody>
          <a:bodyPr anchorCtr="1"/>
          <a:lstStyle/>
          <a:p>
            <a:pPr lvl="0" algn="ctr"/>
            <a:r>
              <a:rPr lang="en-US"/>
              <a:t> </a:t>
            </a:r>
            <a:r>
              <a:rPr lang="en-US" sz="3200"/>
              <a:t>IMPLEMENTATION</a:t>
            </a:r>
            <a:endParaRPr lang="en-GB" sz="3200"/>
          </a:p>
        </p:txBody>
      </p:sp>
      <p:sp>
        <p:nvSpPr>
          <p:cNvPr id="3" name="Content Placeholder 2">
            <a:extLst>
              <a:ext uri="{FF2B5EF4-FFF2-40B4-BE49-F238E27FC236}">
                <a16:creationId xmlns:a16="http://schemas.microsoft.com/office/drawing/2014/main" id="{87059936-974A-4593-AA36-1CCD544127FE}"/>
              </a:ext>
            </a:extLst>
          </p:cNvPr>
          <p:cNvSpPr txBox="1">
            <a:spLocks noGrp="1"/>
          </p:cNvSpPr>
          <p:nvPr>
            <p:ph idx="1"/>
          </p:nvPr>
        </p:nvSpPr>
        <p:spPr/>
        <p:txBody>
          <a:bodyPr/>
          <a:lstStyle/>
          <a:p>
            <a:pPr lvl="0">
              <a:buFont typeface="Wingdings" pitchFamily="2"/>
              <a:buChar char="§"/>
            </a:pPr>
            <a:r>
              <a:rPr lang="en-US"/>
              <a:t>To generate the queues on RabbitMQ we deploy the given function on the Nuclio dashboard by setting IP and triggers.</a:t>
            </a:r>
          </a:p>
          <a:p>
            <a:pPr lvl="0">
              <a:buFont typeface="Wingdings" pitchFamily="2"/>
              <a:buChar char="§"/>
            </a:pPr>
            <a:r>
              <a:rPr lang="en-US"/>
              <a:t>The deployed function on the Nuclio dashboard will generate queues on RabbitMQ of the temperature data function.</a:t>
            </a:r>
          </a:p>
          <a:p>
            <a:pPr lvl="0">
              <a:buFont typeface="Wingdings" pitchFamily="2"/>
              <a:buChar char="§"/>
            </a:pPr>
            <a:r>
              <a:rPr lang="en-ZA"/>
              <a:t>MQTIZER android application displays the data on Smartphone by setup the IP that will generate messages on phone.</a:t>
            </a:r>
          </a:p>
          <a:p>
            <a:pPr lvl="0">
              <a:buFont typeface="Wingdings" pitchFamily="2"/>
              <a:buChar char="§"/>
            </a:pPr>
            <a:r>
              <a:rPr lang="en-US"/>
              <a:t>IFTTT creates events on applets through webhooks and sends email.</a:t>
            </a:r>
            <a:endParaRPr lang="en-ZA"/>
          </a:p>
          <a:p>
            <a:pPr marL="0" lvl="0" indent="0">
              <a:buNone/>
            </a:pPr>
            <a:endParaRPr lang="en-GB"/>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12">
    <p:bg>
      <p:bgPr>
        <a:blipFill>
          <a:blip r:embed="rId3"/>
          <a:stretch>
            <a:fillRect/>
          </a:stretch>
        </a:blipFill>
        <a:effectLst/>
      </p:bgPr>
    </p:bg>
    <p:spTree>
      <p:nvGrpSpPr>
        <p:cNvPr id="1" name=""/>
        <p:cNvGrpSpPr/>
        <p:nvPr/>
      </p:nvGrpSpPr>
      <p:grpSpPr>
        <a:xfrm>
          <a:off x="0" y="0"/>
          <a:ext cx="0" cy="0"/>
          <a:chOff x="0" y="0"/>
          <a:chExt cx="0" cy="0"/>
        </a:xfrm>
      </p:grpSpPr>
      <p:pic>
        <p:nvPicPr>
          <p:cNvPr id="2" name="Picture 14" descr="abstract design">
            <a:extLst>
              <a:ext uri="{FF2B5EF4-FFF2-40B4-BE49-F238E27FC236}">
                <a16:creationId xmlns:a16="http://schemas.microsoft.com/office/drawing/2014/main" id="{ED8F5F56-2345-404D-9EF4-26B2167B79B6}"/>
              </a:ext>
            </a:extLst>
          </p:cNvPr>
          <p:cNvPicPr>
            <a:picLocks noChangeAspect="1"/>
          </p:cNvPicPr>
          <p:nvPr/>
        </p:nvPicPr>
        <p:blipFill>
          <a:blip r:embed="rId4">
            <a:alphaModFix amt="25000"/>
          </a:blip>
          <a:srcRect t="18348" r="6828" b="2878"/>
          <a:stretch>
            <a:fillRect/>
          </a:stretch>
        </p:blipFill>
        <p:spPr>
          <a:xfrm flipH="1">
            <a:off x="-1986826" y="0"/>
            <a:ext cx="12191978" cy="6857990"/>
          </a:xfrm>
          <a:prstGeom prst="rect">
            <a:avLst/>
          </a:prstGeom>
          <a:noFill/>
          <a:ln cap="flat">
            <a:noFill/>
          </a:ln>
        </p:spPr>
      </p:pic>
      <p:sp>
        <p:nvSpPr>
          <p:cNvPr id="3" name="Title 11">
            <a:extLst>
              <a:ext uri="{FF2B5EF4-FFF2-40B4-BE49-F238E27FC236}">
                <a16:creationId xmlns:a16="http://schemas.microsoft.com/office/drawing/2014/main" id="{300B2A64-BC8E-45D6-BE21-8D40E1BBA0B8}"/>
              </a:ext>
            </a:extLst>
          </p:cNvPr>
          <p:cNvSpPr txBox="1">
            <a:spLocks noGrp="1"/>
          </p:cNvSpPr>
          <p:nvPr>
            <p:ph type="ctrTitle"/>
          </p:nvPr>
        </p:nvSpPr>
        <p:spPr/>
        <p:txBody>
          <a:bodyPr>
            <a:normAutofit/>
          </a:bodyPr>
          <a:lstStyle/>
          <a:p>
            <a:pPr lvl="0"/>
            <a:r>
              <a:rPr lang="en-US"/>
              <a:t>Thank You!</a:t>
            </a:r>
            <a:endParaRPr lang="ru-RU"/>
          </a:p>
        </p:txBody>
      </p:sp>
      <p:sp>
        <p:nvSpPr>
          <p:cNvPr id="4" name="Subtitle 12">
            <a:extLst>
              <a:ext uri="{FF2B5EF4-FFF2-40B4-BE49-F238E27FC236}">
                <a16:creationId xmlns:a16="http://schemas.microsoft.com/office/drawing/2014/main" id="{CF1533AD-4D47-456A-B82C-FE90B2413863}"/>
              </a:ext>
            </a:extLst>
          </p:cNvPr>
          <p:cNvSpPr txBox="1">
            <a:spLocks noGrp="1"/>
          </p:cNvSpPr>
          <p:nvPr>
            <p:ph type="subTitle" idx="1"/>
          </p:nvPr>
        </p:nvSpPr>
        <p:spPr/>
        <p:txBody>
          <a:bodyPr/>
          <a:lstStyle/>
          <a:p>
            <a:endParaRPr lang="en-GB"/>
          </a:p>
        </p:txBody>
      </p:sp>
      <p:sp>
        <p:nvSpPr>
          <p:cNvPr id="5" name="Rectangle 56">
            <a:extLst>
              <a:ext uri="{FF2B5EF4-FFF2-40B4-BE49-F238E27FC236}">
                <a16:creationId xmlns:a16="http://schemas.microsoft.com/office/drawing/2014/main" id="{671521EA-A7DA-4A37-B397-B055721650F9}"/>
              </a:ext>
            </a:extLst>
          </p:cNvPr>
          <p:cNvSpPr>
            <a:spLocks noMove="1" noResize="1"/>
          </p:cNvSpPr>
          <p:nvPr/>
        </p:nvSpPr>
        <p:spPr>
          <a:xfrm>
            <a:off x="10437811" y="0"/>
            <a:ext cx="685800" cy="1143000"/>
          </a:xfrm>
          <a:prstGeom prst="rect">
            <a:avLst/>
          </a:prstGeom>
          <a:solidFill>
            <a:srgbClr val="ACD433"/>
          </a:solidFill>
          <a:ln cap="flat">
            <a:noFill/>
            <a:prstDash val="solid"/>
          </a:ln>
          <a:effectLst>
            <a:outerShdw dist="25402" dir="5400000" algn="tl">
              <a:srgbClr val="000000">
                <a:alpha val="45000"/>
              </a:srgbClr>
            </a:outerShdw>
          </a:effectLst>
        </p:spPr>
        <p:txBody>
          <a:bodyPr lIns="0" tIns="0" rIns="0" bIns="0">
            <a:noAutofit/>
          </a:bodyPr>
          <a:lstStyle/>
          <a:p>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61A45-2FC8-475B-AE80-969F13FFA036}"/>
              </a:ext>
            </a:extLst>
          </p:cNvPr>
          <p:cNvSpPr txBox="1">
            <a:spLocks noGrp="1"/>
          </p:cNvSpPr>
          <p:nvPr>
            <p:ph type="ctrTitle"/>
          </p:nvPr>
        </p:nvSpPr>
        <p:spPr>
          <a:xfrm>
            <a:off x="1154951" y="790224"/>
            <a:ext cx="8825660" cy="1162760"/>
          </a:xfrm>
        </p:spPr>
        <p:txBody>
          <a:bodyPr anchorCtr="1"/>
          <a:lstStyle/>
          <a:p>
            <a:pPr lvl="0" algn="ctr"/>
            <a:r>
              <a:rPr lang="en-US" sz="4000"/>
              <a:t>PROBLEM AREA</a:t>
            </a:r>
            <a:endParaRPr lang="en-GB" sz="4000"/>
          </a:p>
        </p:txBody>
      </p:sp>
      <p:sp>
        <p:nvSpPr>
          <p:cNvPr id="3" name="Subtitle 2">
            <a:extLst>
              <a:ext uri="{FF2B5EF4-FFF2-40B4-BE49-F238E27FC236}">
                <a16:creationId xmlns:a16="http://schemas.microsoft.com/office/drawing/2014/main" id="{BC646C49-0FDD-4430-AA84-55A0C2905854}"/>
              </a:ext>
            </a:extLst>
          </p:cNvPr>
          <p:cNvSpPr txBox="1">
            <a:spLocks noGrp="1"/>
          </p:cNvSpPr>
          <p:nvPr>
            <p:ph type="subTitle" idx="1"/>
          </p:nvPr>
        </p:nvSpPr>
        <p:spPr>
          <a:xfrm>
            <a:off x="1154951" y="2404533"/>
            <a:ext cx="8825660" cy="1591732"/>
          </a:xfrm>
        </p:spPr>
        <p:txBody>
          <a:bodyPr/>
          <a:lstStyle/>
          <a:p>
            <a:pPr lvl="0"/>
            <a:r>
              <a:rPr lang="en-GB" sz="2400" cap="none">
                <a:solidFill>
                  <a:srgbClr val="FFFFFF"/>
                </a:solidFill>
              </a:rPr>
              <a:t>when your blood pressure stays high over time, it causes the heart to pump harder and work overtime, possibly leading to serious health problems such as heart attack, stroke, heart failure, and kidney failure.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1A7A2-E0B3-4110-8FC5-5A9CD79F9EBB}"/>
              </a:ext>
            </a:extLst>
          </p:cNvPr>
          <p:cNvSpPr txBox="1">
            <a:spLocks noGrp="1"/>
          </p:cNvSpPr>
          <p:nvPr>
            <p:ph type="title"/>
          </p:nvPr>
        </p:nvSpPr>
        <p:spPr/>
        <p:txBody>
          <a:bodyPr anchorCtr="1"/>
          <a:lstStyle/>
          <a:p>
            <a:pPr lvl="0" algn="ctr"/>
            <a:r>
              <a:rPr lang="en-GB" sz="3200"/>
              <a:t>How Blood Pressure Affects Our Body</a:t>
            </a:r>
          </a:p>
        </p:txBody>
      </p:sp>
      <p:sp>
        <p:nvSpPr>
          <p:cNvPr id="3" name="Content Placeholder 2">
            <a:extLst>
              <a:ext uri="{FF2B5EF4-FFF2-40B4-BE49-F238E27FC236}">
                <a16:creationId xmlns:a16="http://schemas.microsoft.com/office/drawing/2014/main" id="{1BAE4A26-48D8-40D5-9C05-0086DEEF83DD}"/>
              </a:ext>
            </a:extLst>
          </p:cNvPr>
          <p:cNvSpPr txBox="1">
            <a:spLocks noGrp="1"/>
          </p:cNvSpPr>
          <p:nvPr>
            <p:ph idx="1"/>
          </p:nvPr>
        </p:nvSpPr>
        <p:spPr/>
        <p:txBody>
          <a:bodyPr anchorCtr="1"/>
          <a:lstStyle/>
          <a:p>
            <a:pPr lvl="0" algn="ctr"/>
            <a:r>
              <a:rPr lang="en-GB" sz="2400">
                <a:latin typeface="Proxima Nova"/>
              </a:rPr>
              <a:t>Hypertension, or </a:t>
            </a:r>
            <a:r>
              <a:rPr lang="en-GB" sz="2400">
                <a:latin typeface="Proxima Nova"/>
                <a:hlinkClick r:id="rId2"/>
              </a:rPr>
              <a:t>high blood pressure</a:t>
            </a:r>
            <a:r>
              <a:rPr lang="en-GB" sz="2400">
                <a:latin typeface="Proxima Nova"/>
              </a:rPr>
              <a:t>, is when your blood travels through blood vessels with more force than is considered healthy. When blood pressure is high, it can damage artery and blood vessel walls over time. This leads to dangerous complications and even death if left untreated.</a:t>
            </a:r>
            <a:endParaRPr lang="en-GB"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E531E-99F1-4CB4-BAAC-C9C7B11D8CEC}"/>
              </a:ext>
            </a:extLst>
          </p:cNvPr>
          <p:cNvSpPr txBox="1">
            <a:spLocks noGrp="1"/>
          </p:cNvSpPr>
          <p:nvPr>
            <p:ph type="title"/>
          </p:nvPr>
        </p:nvSpPr>
        <p:spPr/>
        <p:txBody>
          <a:bodyPr anchorCtr="1"/>
          <a:lstStyle/>
          <a:p>
            <a:pPr lvl="0" algn="ctr"/>
            <a:r>
              <a:rPr lang="en-GB" sz="3200"/>
              <a:t>How Blood Pressure Affects Our Body</a:t>
            </a:r>
          </a:p>
        </p:txBody>
      </p:sp>
      <p:sp>
        <p:nvSpPr>
          <p:cNvPr id="3" name="Content Placeholder 2">
            <a:extLst>
              <a:ext uri="{FF2B5EF4-FFF2-40B4-BE49-F238E27FC236}">
                <a16:creationId xmlns:a16="http://schemas.microsoft.com/office/drawing/2014/main" id="{F4B95626-0E85-4A8B-8E4E-444C478F34EA}"/>
              </a:ext>
            </a:extLst>
          </p:cNvPr>
          <p:cNvSpPr txBox="1">
            <a:spLocks noGrp="1"/>
          </p:cNvSpPr>
          <p:nvPr>
            <p:ph idx="1"/>
          </p:nvPr>
        </p:nvSpPr>
        <p:spPr/>
        <p:txBody>
          <a:bodyPr/>
          <a:lstStyle/>
          <a:p>
            <a:pPr lvl="0"/>
            <a:r>
              <a:rPr lang="en-GB" sz="2400">
                <a:latin typeface="Proxima Nova"/>
              </a:rPr>
              <a:t>Blood pressure is measured by systolic over diastolic pressure. Systolic refers to the pressure when the heart is beating, and diastolic refers to the pressure when the heart rests between beats. For an average adult, a </a:t>
            </a:r>
            <a:r>
              <a:rPr lang="en-GB" sz="2400">
                <a:latin typeface="Proxima Nova"/>
                <a:hlinkClick r:id="rId2"/>
              </a:rPr>
              <a:t>blood pressure reading</a:t>
            </a:r>
            <a:r>
              <a:rPr lang="en-GB" sz="2400">
                <a:latin typeface="Proxima Nova"/>
              </a:rPr>
              <a:t> is considered normal if it’s below 120/80 mmHg.</a:t>
            </a:r>
            <a:endParaRPr lang="en-GB"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1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5A2BD-DDAC-4047-8947-34FDD3FF6E7C}"/>
              </a:ext>
            </a:extLst>
          </p:cNvPr>
          <p:cNvSpPr txBox="1">
            <a:spLocks noGrp="1"/>
          </p:cNvSpPr>
          <p:nvPr>
            <p:ph type="title"/>
          </p:nvPr>
        </p:nvSpPr>
        <p:spPr/>
        <p:txBody>
          <a:bodyPr anchorCtr="1"/>
          <a:lstStyle/>
          <a:p>
            <a:pPr lvl="0" algn="ctr"/>
            <a:r>
              <a:rPr lang="en-US" sz="3200"/>
              <a:t>PURPOSE</a:t>
            </a:r>
            <a:endParaRPr lang="en-GB" sz="3200"/>
          </a:p>
        </p:txBody>
      </p:sp>
      <p:sp>
        <p:nvSpPr>
          <p:cNvPr id="3" name="Content Placeholder 2">
            <a:extLst>
              <a:ext uri="{FF2B5EF4-FFF2-40B4-BE49-F238E27FC236}">
                <a16:creationId xmlns:a16="http://schemas.microsoft.com/office/drawing/2014/main" id="{6229E85E-83BB-43FD-AC04-DED8913A2DBC}"/>
              </a:ext>
            </a:extLst>
          </p:cNvPr>
          <p:cNvSpPr txBox="1">
            <a:spLocks noGrp="1"/>
          </p:cNvSpPr>
          <p:nvPr>
            <p:ph idx="1"/>
          </p:nvPr>
        </p:nvSpPr>
        <p:spPr/>
        <p:txBody>
          <a:bodyPr/>
          <a:lstStyle/>
          <a:p>
            <a:pPr lvl="0"/>
            <a:r>
              <a:rPr lang="en-US" sz="2400"/>
              <a:t>The purpose of this project is to observe the Blood Pressure and monitor those values on an independent platform so we can get information about the Human body’s Blood Pressure which saves Humans from many  Health issues including Death too.</a:t>
            </a:r>
          </a:p>
          <a:p>
            <a:pPr lvl="0"/>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1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32746-414F-4CCB-8F5C-2BE9604DBFE4}"/>
              </a:ext>
            </a:extLst>
          </p:cNvPr>
          <p:cNvSpPr txBox="1">
            <a:spLocks noGrp="1"/>
          </p:cNvSpPr>
          <p:nvPr>
            <p:ph type="ctrTitle"/>
          </p:nvPr>
        </p:nvSpPr>
        <p:spPr>
          <a:xfrm>
            <a:off x="1154951" y="699909"/>
            <a:ext cx="8825660" cy="1015998"/>
          </a:xfrm>
        </p:spPr>
        <p:txBody>
          <a:bodyPr anchorCtr="1"/>
          <a:lstStyle/>
          <a:p>
            <a:pPr lvl="0" algn="ctr"/>
            <a:r>
              <a:rPr lang="en-US" sz="3200"/>
              <a:t>ARCHITECTURE DIAGRAM</a:t>
            </a:r>
            <a:endParaRPr lang="en-GB" sz="3200"/>
          </a:p>
        </p:txBody>
      </p:sp>
      <p:sp>
        <p:nvSpPr>
          <p:cNvPr id="3" name="Subtitle 2">
            <a:extLst>
              <a:ext uri="{FF2B5EF4-FFF2-40B4-BE49-F238E27FC236}">
                <a16:creationId xmlns:a16="http://schemas.microsoft.com/office/drawing/2014/main" id="{0B75A3B3-7358-462B-AF8F-1453510C3702}"/>
              </a:ext>
            </a:extLst>
          </p:cNvPr>
          <p:cNvSpPr txBox="1">
            <a:spLocks noGrp="1"/>
          </p:cNvSpPr>
          <p:nvPr>
            <p:ph type="subTitle" idx="1"/>
          </p:nvPr>
        </p:nvSpPr>
        <p:spPr>
          <a:xfrm>
            <a:off x="1154951" y="1896529"/>
            <a:ext cx="8825660" cy="3742264"/>
          </a:xfrm>
        </p:spPr>
        <p:txBody>
          <a:bodyPr/>
          <a:lstStyle/>
          <a:p>
            <a:endParaRPr lang="en-GB"/>
          </a:p>
        </p:txBody>
      </p:sp>
      <p:pic>
        <p:nvPicPr>
          <p:cNvPr id="4" name="Picture 4" descr="Diagram&#10;&#10;Description automatically generated">
            <a:extLst>
              <a:ext uri="{FF2B5EF4-FFF2-40B4-BE49-F238E27FC236}">
                <a16:creationId xmlns:a16="http://schemas.microsoft.com/office/drawing/2014/main" id="{7D8DB73D-2800-445B-B9D7-2103704247FC}"/>
              </a:ext>
            </a:extLst>
          </p:cNvPr>
          <p:cNvPicPr>
            <a:picLocks noChangeAspect="1"/>
          </p:cNvPicPr>
          <p:nvPr/>
        </p:nvPicPr>
        <p:blipFill>
          <a:blip r:embed="rId2"/>
          <a:stretch>
            <a:fillRect/>
          </a:stretch>
        </p:blipFill>
        <p:spPr>
          <a:xfrm>
            <a:off x="1154951" y="1896529"/>
            <a:ext cx="8825660" cy="3742264"/>
          </a:xfrm>
          <a:prstGeom prst="rect">
            <a:avLst/>
          </a:prstGeom>
          <a:noFill/>
          <a:ln cap="flat">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2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1E07B-103B-4646-B99C-7C02193F9F74}"/>
              </a:ext>
            </a:extLst>
          </p:cNvPr>
          <p:cNvSpPr txBox="1">
            <a:spLocks noGrp="1"/>
          </p:cNvSpPr>
          <p:nvPr>
            <p:ph type="title"/>
          </p:nvPr>
        </p:nvSpPr>
        <p:spPr/>
        <p:txBody>
          <a:bodyPr anchorCtr="1"/>
          <a:lstStyle/>
          <a:p>
            <a:pPr lvl="0" algn="ctr"/>
            <a:r>
              <a:rPr lang="en-GB" sz="3200"/>
              <a:t>Services</a:t>
            </a:r>
          </a:p>
        </p:txBody>
      </p:sp>
      <p:sp>
        <p:nvSpPr>
          <p:cNvPr id="3" name="Content Placeholder 2">
            <a:extLst>
              <a:ext uri="{FF2B5EF4-FFF2-40B4-BE49-F238E27FC236}">
                <a16:creationId xmlns:a16="http://schemas.microsoft.com/office/drawing/2014/main" id="{5659F1FC-C853-496A-9CFB-7710542C0C5C}"/>
              </a:ext>
            </a:extLst>
          </p:cNvPr>
          <p:cNvSpPr txBox="1">
            <a:spLocks noGrp="1"/>
          </p:cNvSpPr>
          <p:nvPr>
            <p:ph idx="1"/>
          </p:nvPr>
        </p:nvSpPr>
        <p:spPr>
          <a:xfrm>
            <a:off x="1103315" y="1411111"/>
            <a:ext cx="8946544" cy="4837285"/>
          </a:xfrm>
        </p:spPr>
        <p:txBody>
          <a:bodyPr/>
          <a:lstStyle/>
          <a:p>
            <a:pPr marL="0" lvl="0" indent="0" algn="ctr">
              <a:buNone/>
            </a:pPr>
            <a:r>
              <a:rPr lang="en-US" sz="1800" b="1"/>
              <a:t>Docker</a:t>
            </a:r>
          </a:p>
          <a:p>
            <a:pPr lvl="0">
              <a:buFont typeface="Wingdings" pitchFamily="2"/>
              <a:buChar char="§"/>
            </a:pPr>
            <a:r>
              <a:rPr lang="en-US" sz="1800"/>
              <a:t>Docker is an open platform for developing, shipping, and running applications. Docker enables you to separate your applications from your infrastructure so you can deliver software quickly. With Docker, you can manage your infrastructure in the same ways you manage your applications.</a:t>
            </a:r>
          </a:p>
          <a:p>
            <a:pPr marL="0" lvl="0" indent="0" algn="ctr">
              <a:buNone/>
            </a:pPr>
            <a:r>
              <a:rPr lang="en-US" sz="1800"/>
              <a:t> </a:t>
            </a:r>
            <a:r>
              <a:rPr lang="en-US" sz="1800" b="1"/>
              <a:t>RabbitMQ</a:t>
            </a:r>
          </a:p>
          <a:p>
            <a:pPr lvl="0">
              <a:buFont typeface="Wingdings" pitchFamily="2"/>
              <a:buChar char="§"/>
            </a:pPr>
            <a:r>
              <a:rPr lang="en-US" sz="1800"/>
              <a:t>RabbitMQ is open-source message-broker software that implements AMQP and has since been extended with a plug-in architecture to support MQTT and other protocols.</a:t>
            </a:r>
          </a:p>
          <a:p>
            <a:pPr marL="0" lvl="0" indent="0" algn="ctr">
              <a:buNone/>
            </a:pPr>
            <a:r>
              <a:rPr lang="en-US" sz="1800" b="1"/>
              <a:t>Node.js</a:t>
            </a:r>
          </a:p>
          <a:p>
            <a:pPr lvl="0">
              <a:buFont typeface="Wingdings" pitchFamily="2"/>
              <a:buChar char="§"/>
            </a:pPr>
            <a:r>
              <a:rPr lang="en-US" sz="1800"/>
              <a:t>Node.js is an open-source, cross-platform, back-end JavaScript runtime environment that runs on the V8 engine and executes JavaScript code outside a web browser</a:t>
            </a:r>
          </a:p>
          <a:p>
            <a:pPr lvl="0">
              <a:buFont typeface="Wingdings" pitchFamily="2"/>
              <a:buChar char="§"/>
            </a:pPr>
            <a:endParaRPr lang="en-US" sz="1800"/>
          </a:p>
          <a:p>
            <a:pPr lvl="0"/>
            <a:endParaRPr lang="en-GB" sz="1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2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66F85-CFCD-4D0A-9540-72A2F3458E78}"/>
              </a:ext>
            </a:extLst>
          </p:cNvPr>
          <p:cNvSpPr txBox="1">
            <a:spLocks noGrp="1"/>
          </p:cNvSpPr>
          <p:nvPr>
            <p:ph type="title"/>
          </p:nvPr>
        </p:nvSpPr>
        <p:spPr/>
        <p:txBody>
          <a:bodyPr anchorCtr="1"/>
          <a:lstStyle/>
          <a:p>
            <a:pPr lvl="0" algn="ctr"/>
            <a:r>
              <a:rPr lang="en-GB" sz="3200"/>
              <a:t>Services</a:t>
            </a:r>
          </a:p>
        </p:txBody>
      </p:sp>
      <p:sp>
        <p:nvSpPr>
          <p:cNvPr id="3" name="Content Placeholder 2">
            <a:extLst>
              <a:ext uri="{FF2B5EF4-FFF2-40B4-BE49-F238E27FC236}">
                <a16:creationId xmlns:a16="http://schemas.microsoft.com/office/drawing/2014/main" id="{A9127212-A660-4BDE-B7F4-DCB3AD2B6E30}"/>
              </a:ext>
            </a:extLst>
          </p:cNvPr>
          <p:cNvSpPr txBox="1">
            <a:spLocks noGrp="1"/>
          </p:cNvSpPr>
          <p:nvPr>
            <p:ph idx="1"/>
          </p:nvPr>
        </p:nvSpPr>
        <p:spPr/>
        <p:txBody>
          <a:bodyPr/>
          <a:lstStyle/>
          <a:p>
            <a:pPr marL="0" lvl="0" indent="0" algn="ctr">
              <a:lnSpc>
                <a:spcPct val="90000"/>
              </a:lnSpc>
              <a:buNone/>
            </a:pPr>
            <a:r>
              <a:rPr lang="en-US" sz="1800" b="1"/>
              <a:t> NUCLIO DASHBOARD</a:t>
            </a:r>
          </a:p>
          <a:p>
            <a:pPr lvl="0">
              <a:lnSpc>
                <a:spcPct val="90000"/>
              </a:lnSpc>
              <a:buClr>
                <a:srgbClr val="E6C133"/>
              </a:buClr>
              <a:buFont typeface="Courier New" pitchFamily="49"/>
              <a:buChar char="o"/>
            </a:pPr>
            <a:r>
              <a:rPr lang="en-US" sz="1800"/>
              <a:t>Nuclio is a high-performance "serverless" framework focused on data, I/O, and compute-intensive workloads, Nuclio is extremely fast a single function instance can process hundreds of thousands of HTTP requests or data records per second.</a:t>
            </a:r>
          </a:p>
          <a:p>
            <a:pPr marL="0" lvl="0" indent="0" algn="ctr">
              <a:lnSpc>
                <a:spcPct val="90000"/>
              </a:lnSpc>
              <a:buNone/>
            </a:pPr>
            <a:r>
              <a:rPr lang="en-ZA" sz="1800" b="1">
                <a:latin typeface="Segoe UI" pitchFamily="34"/>
                <a:cs typeface="Segoe UI" pitchFamily="34"/>
              </a:rPr>
              <a:t>    MQTIZER</a:t>
            </a:r>
            <a:endParaRPr lang="en-US" sz="1800"/>
          </a:p>
          <a:p>
            <a:pPr lvl="0">
              <a:lnSpc>
                <a:spcPct val="90000"/>
              </a:lnSpc>
              <a:buClr>
                <a:srgbClr val="E6C133"/>
              </a:buClr>
              <a:buFont typeface="Courier New" pitchFamily="49"/>
              <a:buChar char="o"/>
            </a:pPr>
            <a:r>
              <a:rPr lang="en-US" sz="1800"/>
              <a:t>MQTT stands for Message Queue Telemetry Transport. It is a publish/subscribe, extremely simplistic and lightweight messaging protocol, devised for constrained devices and low-bandwidth, high-latency, or unreliable networks.</a:t>
            </a:r>
            <a:r>
              <a:rPr lang="en-US" sz="1800" b="1"/>
              <a:t>     </a:t>
            </a:r>
          </a:p>
          <a:p>
            <a:pPr marL="0" lvl="0" indent="0" algn="ctr">
              <a:lnSpc>
                <a:spcPct val="90000"/>
              </a:lnSpc>
              <a:buNone/>
            </a:pPr>
            <a:r>
              <a:rPr lang="en-US" sz="1800" b="1"/>
              <a:t>IFTTT</a:t>
            </a:r>
          </a:p>
          <a:p>
            <a:pPr lvl="0">
              <a:lnSpc>
                <a:spcPct val="90000"/>
              </a:lnSpc>
              <a:buClr>
                <a:srgbClr val="E6C133"/>
              </a:buClr>
              <a:buFont typeface="Courier New" pitchFamily="49"/>
              <a:buChar char="o"/>
            </a:pPr>
            <a:r>
              <a:rPr lang="en-US" sz="1800"/>
              <a:t>If This, Then That is a private commercial company that runs services that allow a user to program a response to events in the world</a:t>
            </a:r>
            <a:endParaRPr lang="en-GB"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2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0FF4C-5828-4D34-B174-12A3CAE2CF54}"/>
              </a:ext>
            </a:extLst>
          </p:cNvPr>
          <p:cNvSpPr txBox="1">
            <a:spLocks noGrp="1"/>
          </p:cNvSpPr>
          <p:nvPr>
            <p:ph type="title"/>
          </p:nvPr>
        </p:nvSpPr>
        <p:spPr/>
        <p:txBody>
          <a:bodyPr anchorCtr="1"/>
          <a:lstStyle/>
          <a:p>
            <a:pPr lvl="0" algn="ctr"/>
            <a:r>
              <a:rPr lang="en-US" sz="3200"/>
              <a:t>LIBRARIES</a:t>
            </a:r>
            <a:endParaRPr lang="en-GB" sz="3200"/>
          </a:p>
        </p:txBody>
      </p:sp>
      <p:sp>
        <p:nvSpPr>
          <p:cNvPr id="3" name="Content Placeholder 2">
            <a:extLst>
              <a:ext uri="{FF2B5EF4-FFF2-40B4-BE49-F238E27FC236}">
                <a16:creationId xmlns:a16="http://schemas.microsoft.com/office/drawing/2014/main" id="{64A95458-4202-4CD4-9A9E-51FA290EEABC}"/>
              </a:ext>
            </a:extLst>
          </p:cNvPr>
          <p:cNvSpPr txBox="1">
            <a:spLocks noGrp="1"/>
          </p:cNvSpPr>
          <p:nvPr>
            <p:ph idx="1"/>
          </p:nvPr>
        </p:nvSpPr>
        <p:spPr/>
        <p:txBody>
          <a:bodyPr/>
          <a:lstStyle/>
          <a:p>
            <a:pPr lvl="0">
              <a:buFont typeface="Arial" pitchFamily="34"/>
              <a:buChar char="•"/>
            </a:pPr>
            <a:r>
              <a:rPr lang="en-US"/>
              <a:t>The Advanced Message Queuing Protocol (AMQP) is an open standard for passing business messages between applications or organizations.</a:t>
            </a:r>
          </a:p>
          <a:p>
            <a:pPr lvl="0">
              <a:buFont typeface="Arial" pitchFamily="34"/>
              <a:buChar char="•"/>
            </a:pPr>
            <a:r>
              <a:rPr lang="en-US"/>
              <a:t>Requests allow you to send HTTP/1.1 requests extremely easily. There’s no need to manually add query strings to your URLs or to form-encode your POST data.</a:t>
            </a:r>
          </a:p>
          <a:p>
            <a:pPr lvl="0">
              <a:buFont typeface="Arial" pitchFamily="34"/>
              <a:buChar char="•"/>
            </a:pPr>
            <a:r>
              <a:rPr lang="en-US"/>
              <a:t>MQTT is a lightweight publish-subscribe mode messaging protocol designed for IoT applications in low-bandwidth and unstable network environments. MQTT is based on the publish/subscribe paradigm and works on the TCP/IP protocol family.</a:t>
            </a:r>
          </a:p>
          <a:p>
            <a:pPr lvl="0"/>
            <a:endParaRPr lang="en-GB"/>
          </a:p>
        </p:txBody>
      </p:sp>
    </p:spTree>
  </p:cSld>
  <p:clrMapOvr>
    <a:masterClrMapping/>
  </p:clrMapOvr>
</p:sld>
</file>

<file path=ppt/theme/theme1.xml><?xml version="1.0" encoding="utf-8"?>
<a:theme xmlns:a="http://schemas.openxmlformats.org/drawingml/2006/main" name="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Digital%20design</Template>
  <TotalTime>57</TotalTime>
  <Words>672</Words>
  <Application>Microsoft Office PowerPoint</Application>
  <PresentationFormat>Widescreen</PresentationFormat>
  <Paragraphs>52</Paragraphs>
  <Slides>12</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Century Gothic</vt:lpstr>
      <vt:lpstr>Courier New</vt:lpstr>
      <vt:lpstr>Proxima Nova</vt:lpstr>
      <vt:lpstr>Segoe UI</vt:lpstr>
      <vt:lpstr>Wingdings</vt:lpstr>
      <vt:lpstr>Wingdings 3</vt:lpstr>
      <vt:lpstr>Ion</vt:lpstr>
      <vt:lpstr>Blood Pressure</vt:lpstr>
      <vt:lpstr>PROBLEM AREA</vt:lpstr>
      <vt:lpstr>How Blood Pressure Affects Our Body</vt:lpstr>
      <vt:lpstr>How Blood Pressure Affects Our Body</vt:lpstr>
      <vt:lpstr>PURPOSE</vt:lpstr>
      <vt:lpstr>ARCHITECTURE DIAGRAM</vt:lpstr>
      <vt:lpstr>Services</vt:lpstr>
      <vt:lpstr>Services</vt:lpstr>
      <vt:lpstr>LIBRARIES</vt:lpstr>
      <vt:lpstr> IMPLEMENTATION</vt:lpstr>
      <vt:lpstr> IMPLEMENTATION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Blood Pressure</dc:title>
  <dc:creator>Aziz Lag</dc:creator>
  <cp:lastModifiedBy>Aziz Lag</cp:lastModifiedBy>
  <cp:revision>1</cp:revision>
  <dcterms:created xsi:type="dcterms:W3CDTF">2022-04-16T14:21:50Z</dcterms:created>
  <dcterms:modified xsi:type="dcterms:W3CDTF">2022-04-16T15:19:41Z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